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3" r:id="rId8"/>
    <p:sldId id="268" r:id="rId9"/>
    <p:sldId id="267" r:id="rId10"/>
    <p:sldId id="269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450FA3-827C-465D-8AA7-C6F47061AE33}" v="3" dt="2022-09-23T01:53:43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Hadley" userId="adfdfa6f-f91d-41fe-b5cc-d8d013c3d8aa" providerId="ADAL" clId="{F3450FA3-827C-465D-8AA7-C6F47061AE33}"/>
    <pc:docChg chg="undo custSel modSld">
      <pc:chgData name="Marie Hadley" userId="adfdfa6f-f91d-41fe-b5cc-d8d013c3d8aa" providerId="ADAL" clId="{F3450FA3-827C-465D-8AA7-C6F47061AE33}" dt="2022-09-23T01:54:32.312" v="17" actId="1076"/>
      <pc:docMkLst>
        <pc:docMk/>
      </pc:docMkLst>
      <pc:sldChg chg="addSp delSp modSp mod addAnim delAnim">
        <pc:chgData name="Marie Hadley" userId="adfdfa6f-f91d-41fe-b5cc-d8d013c3d8aa" providerId="ADAL" clId="{F3450FA3-827C-465D-8AA7-C6F47061AE33}" dt="2022-09-23T01:52:34.573" v="6" actId="962"/>
        <pc:sldMkLst>
          <pc:docMk/>
          <pc:sldMk cId="3134235836" sldId="263"/>
        </pc:sldMkLst>
        <pc:spChg chg="add del mod">
          <ac:chgData name="Marie Hadley" userId="adfdfa6f-f91d-41fe-b5cc-d8d013c3d8aa" providerId="ADAL" clId="{F3450FA3-827C-465D-8AA7-C6F47061AE33}" dt="2022-09-23T01:51:52.766" v="1" actId="478"/>
          <ac:spMkLst>
            <pc:docMk/>
            <pc:sldMk cId="3134235836" sldId="263"/>
            <ac:spMk id="3" creationId="{707095C6-A8EB-922C-CE82-3281791A2F82}"/>
          </ac:spMkLst>
        </pc:spChg>
        <pc:spChg chg="add del mod">
          <ac:chgData name="Marie Hadley" userId="adfdfa6f-f91d-41fe-b5cc-d8d013c3d8aa" providerId="ADAL" clId="{F3450FA3-827C-465D-8AA7-C6F47061AE33}" dt="2022-09-23T01:51:58.711" v="3" actId="478"/>
          <ac:spMkLst>
            <pc:docMk/>
            <pc:sldMk cId="3134235836" sldId="263"/>
            <ac:spMk id="7" creationId="{014DE450-4459-6006-F9B9-18B03E4DDE8F}"/>
          </ac:spMkLst>
        </pc:spChg>
        <pc:picChg chg="add del">
          <ac:chgData name="Marie Hadley" userId="adfdfa6f-f91d-41fe-b5cc-d8d013c3d8aa" providerId="ADAL" clId="{F3450FA3-827C-465D-8AA7-C6F47061AE33}" dt="2022-09-23T01:51:56.009" v="2" actId="478"/>
          <ac:picMkLst>
            <pc:docMk/>
            <pc:sldMk cId="3134235836" sldId="263"/>
            <ac:picMk id="4" creationId="{09763237-246C-56A6-BA09-7C004748C844}"/>
          </ac:picMkLst>
        </pc:picChg>
        <pc:picChg chg="add mod">
          <ac:chgData name="Marie Hadley" userId="adfdfa6f-f91d-41fe-b5cc-d8d013c3d8aa" providerId="ADAL" clId="{F3450FA3-827C-465D-8AA7-C6F47061AE33}" dt="2022-09-23T01:52:34.573" v="6" actId="962"/>
          <ac:picMkLst>
            <pc:docMk/>
            <pc:sldMk cId="3134235836" sldId="263"/>
            <ac:picMk id="9" creationId="{C0303532-7F32-EDBD-631D-D43F8044DA47}"/>
          </ac:picMkLst>
        </pc:picChg>
      </pc:sldChg>
      <pc:sldChg chg="addSp delSp modSp mod delAnim">
        <pc:chgData name="Marie Hadley" userId="adfdfa6f-f91d-41fe-b5cc-d8d013c3d8aa" providerId="ADAL" clId="{F3450FA3-827C-465D-8AA7-C6F47061AE33}" dt="2022-09-23T01:54:32.312" v="17" actId="1076"/>
        <pc:sldMkLst>
          <pc:docMk/>
          <pc:sldMk cId="2447242871" sldId="267"/>
        </pc:sldMkLst>
        <pc:spChg chg="add del mod">
          <ac:chgData name="Marie Hadley" userId="adfdfa6f-f91d-41fe-b5cc-d8d013c3d8aa" providerId="ADAL" clId="{F3450FA3-827C-465D-8AA7-C6F47061AE33}" dt="2022-09-23T01:54:09.304" v="13" actId="478"/>
          <ac:spMkLst>
            <pc:docMk/>
            <pc:sldMk cId="2447242871" sldId="267"/>
            <ac:spMk id="8" creationId="{2D2160D6-4CC7-EA71-91F2-2A3C749C7182}"/>
          </ac:spMkLst>
        </pc:spChg>
        <pc:picChg chg="del">
          <ac:chgData name="Marie Hadley" userId="adfdfa6f-f91d-41fe-b5cc-d8d013c3d8aa" providerId="ADAL" clId="{F3450FA3-827C-465D-8AA7-C6F47061AE33}" dt="2022-09-23T01:53:57.694" v="10" actId="478"/>
          <ac:picMkLst>
            <pc:docMk/>
            <pc:sldMk cId="2447242871" sldId="267"/>
            <ac:picMk id="4" creationId="{709AEAE9-98F9-CB41-37DF-260B17373ADC}"/>
          </ac:picMkLst>
        </pc:picChg>
        <pc:picChg chg="add mod">
          <ac:chgData name="Marie Hadley" userId="adfdfa6f-f91d-41fe-b5cc-d8d013c3d8aa" providerId="ADAL" clId="{F3450FA3-827C-465D-8AA7-C6F47061AE33}" dt="2022-09-23T01:54:32.312" v="17" actId="1076"/>
          <ac:picMkLst>
            <pc:docMk/>
            <pc:sldMk cId="2447242871" sldId="267"/>
            <ac:picMk id="5" creationId="{C8D0F429-5D2B-AB2E-5A01-0DE707C5BA8D}"/>
          </ac:picMkLst>
        </pc:picChg>
        <pc:picChg chg="del">
          <ac:chgData name="Marie Hadley" userId="adfdfa6f-f91d-41fe-b5cc-d8d013c3d8aa" providerId="ADAL" clId="{F3450FA3-827C-465D-8AA7-C6F47061AE33}" dt="2022-09-23T01:54:01.517" v="11" actId="478"/>
          <ac:picMkLst>
            <pc:docMk/>
            <pc:sldMk cId="2447242871" sldId="267"/>
            <ac:picMk id="7" creationId="{1E5DA464-FE2C-52B8-8FD9-81A2D4357445}"/>
          </ac:picMkLst>
        </pc:picChg>
      </pc:sldChg>
      <pc:sldChg chg="modSp mod">
        <pc:chgData name="Marie Hadley" userId="adfdfa6f-f91d-41fe-b5cc-d8d013c3d8aa" providerId="ADAL" clId="{F3450FA3-827C-465D-8AA7-C6F47061AE33}" dt="2022-09-23T01:52:49.360" v="7" actId="14100"/>
        <pc:sldMkLst>
          <pc:docMk/>
          <pc:sldMk cId="3425583228" sldId="268"/>
        </pc:sldMkLst>
        <pc:picChg chg="mod">
          <ac:chgData name="Marie Hadley" userId="adfdfa6f-f91d-41fe-b5cc-d8d013c3d8aa" providerId="ADAL" clId="{F3450FA3-827C-465D-8AA7-C6F47061AE33}" dt="2022-09-23T01:52:49.360" v="7" actId="14100"/>
          <ac:picMkLst>
            <pc:docMk/>
            <pc:sldMk cId="3425583228" sldId="268"/>
            <ac:picMk id="19" creationId="{0CE6979F-B7DC-9DDF-F2D7-E5CE20BC821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3BC435-D8F0-43BF-AB63-5CB4470CBF63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CA2F1EA7-1F46-449C-98EE-89E7208C19FB}">
      <dgm:prSet/>
      <dgm:spPr/>
      <dgm:t>
        <a:bodyPr/>
        <a:lstStyle/>
        <a:p>
          <a:r>
            <a:rPr lang="en-AU"/>
            <a:t>Artwork</a:t>
          </a:r>
          <a:endParaRPr lang="en-US"/>
        </a:p>
      </dgm:t>
    </dgm:pt>
    <dgm:pt modelId="{5FF83BED-2179-4E6E-B6AD-5CA130BA597E}" type="parTrans" cxnId="{EEE5DC59-F0FE-487F-B7EC-27E29FB02532}">
      <dgm:prSet/>
      <dgm:spPr/>
      <dgm:t>
        <a:bodyPr/>
        <a:lstStyle/>
        <a:p>
          <a:endParaRPr lang="en-US"/>
        </a:p>
      </dgm:t>
    </dgm:pt>
    <dgm:pt modelId="{F7E434A3-CA6B-415B-AACF-4A1EAFD1D4EE}" type="sibTrans" cxnId="{EEE5DC59-F0FE-487F-B7EC-27E29FB02532}">
      <dgm:prSet/>
      <dgm:spPr/>
      <dgm:t>
        <a:bodyPr/>
        <a:lstStyle/>
        <a:p>
          <a:endParaRPr lang="en-US"/>
        </a:p>
      </dgm:t>
    </dgm:pt>
    <dgm:pt modelId="{2391B8D1-1807-4559-BA45-F712F257B8E1}">
      <dgm:prSet/>
      <dgm:spPr/>
      <dgm:t>
        <a:bodyPr/>
        <a:lstStyle/>
        <a:p>
          <a:r>
            <a:rPr lang="en-AU"/>
            <a:t>Research Relationship</a:t>
          </a:r>
          <a:endParaRPr lang="en-US"/>
        </a:p>
      </dgm:t>
    </dgm:pt>
    <dgm:pt modelId="{C9C39117-7DE5-4312-8ED5-3D288679591F}" type="parTrans" cxnId="{42B29B62-2A65-48E4-B0AB-BC4422DA96A7}">
      <dgm:prSet/>
      <dgm:spPr/>
      <dgm:t>
        <a:bodyPr/>
        <a:lstStyle/>
        <a:p>
          <a:endParaRPr lang="en-US"/>
        </a:p>
      </dgm:t>
    </dgm:pt>
    <dgm:pt modelId="{9853F0E9-1CF9-46CC-9E21-1E1A164F7515}" type="sibTrans" cxnId="{42B29B62-2A65-48E4-B0AB-BC4422DA96A7}">
      <dgm:prSet/>
      <dgm:spPr/>
      <dgm:t>
        <a:bodyPr/>
        <a:lstStyle/>
        <a:p>
          <a:endParaRPr lang="en-US"/>
        </a:p>
      </dgm:t>
    </dgm:pt>
    <dgm:pt modelId="{BBEC0F43-DCEB-4909-AA78-F6444F73874C}">
      <dgm:prSet/>
      <dgm:spPr/>
      <dgm:t>
        <a:bodyPr/>
        <a:lstStyle/>
        <a:p>
          <a:r>
            <a:rPr lang="en-AU"/>
            <a:t>Creative Process (my role)</a:t>
          </a:r>
          <a:endParaRPr lang="en-US"/>
        </a:p>
      </dgm:t>
    </dgm:pt>
    <dgm:pt modelId="{436ED0CF-96C5-4AD2-82C3-2237EF84EE92}" type="parTrans" cxnId="{2EE86D4D-B5CE-4E6D-8018-DF4FEE6A99AF}">
      <dgm:prSet/>
      <dgm:spPr/>
      <dgm:t>
        <a:bodyPr/>
        <a:lstStyle/>
        <a:p>
          <a:endParaRPr lang="en-US"/>
        </a:p>
      </dgm:t>
    </dgm:pt>
    <dgm:pt modelId="{67BE6131-D6AD-4B42-AF88-92386E13B789}" type="sibTrans" cxnId="{2EE86D4D-B5CE-4E6D-8018-DF4FEE6A99AF}">
      <dgm:prSet/>
      <dgm:spPr/>
      <dgm:t>
        <a:bodyPr/>
        <a:lstStyle/>
        <a:p>
          <a:endParaRPr lang="en-US"/>
        </a:p>
      </dgm:t>
    </dgm:pt>
    <dgm:pt modelId="{5A4D9194-CCFF-489A-80E8-D09F3A80FC26}">
      <dgm:prSet/>
      <dgm:spPr/>
      <dgm:t>
        <a:bodyPr/>
        <a:lstStyle/>
        <a:p>
          <a:r>
            <a:rPr lang="en-AU"/>
            <a:t>Looking forward</a:t>
          </a:r>
          <a:endParaRPr lang="en-US"/>
        </a:p>
      </dgm:t>
    </dgm:pt>
    <dgm:pt modelId="{9EE05E76-9AC5-4249-BAD6-B2F146C009CD}" type="parTrans" cxnId="{CA03843C-AFD7-4B51-8F10-5E94E7C88457}">
      <dgm:prSet/>
      <dgm:spPr/>
      <dgm:t>
        <a:bodyPr/>
        <a:lstStyle/>
        <a:p>
          <a:endParaRPr lang="en-US"/>
        </a:p>
      </dgm:t>
    </dgm:pt>
    <dgm:pt modelId="{271415D1-3A21-4A0A-A5E1-BAD4DB64AF60}" type="sibTrans" cxnId="{CA03843C-AFD7-4B51-8F10-5E94E7C88457}">
      <dgm:prSet/>
      <dgm:spPr/>
      <dgm:t>
        <a:bodyPr/>
        <a:lstStyle/>
        <a:p>
          <a:endParaRPr lang="en-US"/>
        </a:p>
      </dgm:t>
    </dgm:pt>
    <dgm:pt modelId="{B63B8033-4C13-4478-A587-7EC416092B98}">
      <dgm:prSet/>
      <dgm:spPr/>
      <dgm:t>
        <a:bodyPr/>
        <a:lstStyle/>
        <a:p>
          <a:r>
            <a:rPr lang="en-AU"/>
            <a:t>Research Process</a:t>
          </a:r>
          <a:endParaRPr lang="en-US"/>
        </a:p>
      </dgm:t>
    </dgm:pt>
    <dgm:pt modelId="{D2477F55-3AF6-49AF-8DA3-DF6C5D6B9E49}" type="parTrans" cxnId="{693E87AD-6E9A-4835-A3BB-CB1EBB1A9C2A}">
      <dgm:prSet/>
      <dgm:spPr/>
      <dgm:t>
        <a:bodyPr/>
        <a:lstStyle/>
        <a:p>
          <a:endParaRPr lang="en-US"/>
        </a:p>
      </dgm:t>
    </dgm:pt>
    <dgm:pt modelId="{9B463CF8-54AA-46E3-9C41-1D7708068FAB}" type="sibTrans" cxnId="{693E87AD-6E9A-4835-A3BB-CB1EBB1A9C2A}">
      <dgm:prSet/>
      <dgm:spPr/>
      <dgm:t>
        <a:bodyPr/>
        <a:lstStyle/>
        <a:p>
          <a:endParaRPr lang="en-US"/>
        </a:p>
      </dgm:t>
    </dgm:pt>
    <dgm:pt modelId="{C4DD2B40-F4B7-4933-873E-32576FD88849}" type="pres">
      <dgm:prSet presAssocID="{A83BC435-D8F0-43BF-AB63-5CB4470CBF63}" presName="linear" presStyleCnt="0">
        <dgm:presLayoutVars>
          <dgm:animLvl val="lvl"/>
          <dgm:resizeHandles val="exact"/>
        </dgm:presLayoutVars>
      </dgm:prSet>
      <dgm:spPr/>
    </dgm:pt>
    <dgm:pt modelId="{3A6F6917-EC7E-430B-99EC-0C8DB9E5E037}" type="pres">
      <dgm:prSet presAssocID="{CA2F1EA7-1F46-449C-98EE-89E7208C19F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1EB624A-FFCC-4EC7-9D55-A6E44490E263}" type="pres">
      <dgm:prSet presAssocID="{F7E434A3-CA6B-415B-AACF-4A1EAFD1D4EE}" presName="spacer" presStyleCnt="0"/>
      <dgm:spPr/>
    </dgm:pt>
    <dgm:pt modelId="{D16A418F-8D3F-4570-8338-A73C0FCDE3F3}" type="pres">
      <dgm:prSet presAssocID="{2391B8D1-1807-4559-BA45-F712F257B8E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7FE11D9-9229-401E-8463-B15AB424BAB9}" type="pres">
      <dgm:prSet presAssocID="{9853F0E9-1CF9-46CC-9E21-1E1A164F7515}" presName="spacer" presStyleCnt="0"/>
      <dgm:spPr/>
    </dgm:pt>
    <dgm:pt modelId="{C1AFDAE8-737B-4DEC-A814-40B3C2F06E84}" type="pres">
      <dgm:prSet presAssocID="{BBEC0F43-DCEB-4909-AA78-F6444F73874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9B7984A-8BC6-4349-9E56-D05A16E39F88}" type="pres">
      <dgm:prSet presAssocID="{67BE6131-D6AD-4B42-AF88-92386E13B789}" presName="spacer" presStyleCnt="0"/>
      <dgm:spPr/>
    </dgm:pt>
    <dgm:pt modelId="{255CA97D-4944-4495-AF1F-FA2CDFE8EEFC}" type="pres">
      <dgm:prSet presAssocID="{5A4D9194-CCFF-489A-80E8-D09F3A80FC2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11F4BF-EF5A-48C1-AE93-7A6AE092A791}" type="pres">
      <dgm:prSet presAssocID="{271415D1-3A21-4A0A-A5E1-BAD4DB64AF60}" presName="spacer" presStyleCnt="0"/>
      <dgm:spPr/>
    </dgm:pt>
    <dgm:pt modelId="{BE71D6E1-E980-4E90-930C-7991E2F7492A}" type="pres">
      <dgm:prSet presAssocID="{B63B8033-4C13-4478-A587-7EC416092B9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1E46904-F0DE-4149-88F1-A659B71F78D9}" type="presOf" srcId="{CA2F1EA7-1F46-449C-98EE-89E7208C19FB}" destId="{3A6F6917-EC7E-430B-99EC-0C8DB9E5E037}" srcOrd="0" destOrd="0" presId="urn:microsoft.com/office/officeart/2005/8/layout/vList2"/>
    <dgm:cxn modelId="{CA03843C-AFD7-4B51-8F10-5E94E7C88457}" srcId="{A83BC435-D8F0-43BF-AB63-5CB4470CBF63}" destId="{5A4D9194-CCFF-489A-80E8-D09F3A80FC26}" srcOrd="3" destOrd="0" parTransId="{9EE05E76-9AC5-4249-BAD6-B2F146C009CD}" sibTransId="{271415D1-3A21-4A0A-A5E1-BAD4DB64AF60}"/>
    <dgm:cxn modelId="{42B29B62-2A65-48E4-B0AB-BC4422DA96A7}" srcId="{A83BC435-D8F0-43BF-AB63-5CB4470CBF63}" destId="{2391B8D1-1807-4559-BA45-F712F257B8E1}" srcOrd="1" destOrd="0" parTransId="{C9C39117-7DE5-4312-8ED5-3D288679591F}" sibTransId="{9853F0E9-1CF9-46CC-9E21-1E1A164F7515}"/>
    <dgm:cxn modelId="{2EE86D4D-B5CE-4E6D-8018-DF4FEE6A99AF}" srcId="{A83BC435-D8F0-43BF-AB63-5CB4470CBF63}" destId="{BBEC0F43-DCEB-4909-AA78-F6444F73874C}" srcOrd="2" destOrd="0" parTransId="{436ED0CF-96C5-4AD2-82C3-2237EF84EE92}" sibTransId="{67BE6131-D6AD-4B42-AF88-92386E13B789}"/>
    <dgm:cxn modelId="{A6790374-C81B-4E27-B862-909867457C74}" type="presOf" srcId="{B63B8033-4C13-4478-A587-7EC416092B98}" destId="{BE71D6E1-E980-4E90-930C-7991E2F7492A}" srcOrd="0" destOrd="0" presId="urn:microsoft.com/office/officeart/2005/8/layout/vList2"/>
    <dgm:cxn modelId="{EEE5DC59-F0FE-487F-B7EC-27E29FB02532}" srcId="{A83BC435-D8F0-43BF-AB63-5CB4470CBF63}" destId="{CA2F1EA7-1F46-449C-98EE-89E7208C19FB}" srcOrd="0" destOrd="0" parTransId="{5FF83BED-2179-4E6E-B6AD-5CA130BA597E}" sibTransId="{F7E434A3-CA6B-415B-AACF-4A1EAFD1D4EE}"/>
    <dgm:cxn modelId="{CDE6B080-1151-4837-A0CA-7F8D52D0B950}" type="presOf" srcId="{BBEC0F43-DCEB-4909-AA78-F6444F73874C}" destId="{C1AFDAE8-737B-4DEC-A814-40B3C2F06E84}" srcOrd="0" destOrd="0" presId="urn:microsoft.com/office/officeart/2005/8/layout/vList2"/>
    <dgm:cxn modelId="{B6142A98-FC2B-4708-95B6-A2FA7D527B66}" type="presOf" srcId="{A83BC435-D8F0-43BF-AB63-5CB4470CBF63}" destId="{C4DD2B40-F4B7-4933-873E-32576FD88849}" srcOrd="0" destOrd="0" presId="urn:microsoft.com/office/officeart/2005/8/layout/vList2"/>
    <dgm:cxn modelId="{693E87AD-6E9A-4835-A3BB-CB1EBB1A9C2A}" srcId="{A83BC435-D8F0-43BF-AB63-5CB4470CBF63}" destId="{B63B8033-4C13-4478-A587-7EC416092B98}" srcOrd="4" destOrd="0" parTransId="{D2477F55-3AF6-49AF-8DA3-DF6C5D6B9E49}" sibTransId="{9B463CF8-54AA-46E3-9C41-1D7708068FAB}"/>
    <dgm:cxn modelId="{18EF75BE-EC74-4E0E-8498-194EA30B1F14}" type="presOf" srcId="{5A4D9194-CCFF-489A-80E8-D09F3A80FC26}" destId="{255CA97D-4944-4495-AF1F-FA2CDFE8EEFC}" srcOrd="0" destOrd="0" presId="urn:microsoft.com/office/officeart/2005/8/layout/vList2"/>
    <dgm:cxn modelId="{1AB7EEDC-AE4C-4165-B788-1C8D370E3D04}" type="presOf" srcId="{2391B8D1-1807-4559-BA45-F712F257B8E1}" destId="{D16A418F-8D3F-4570-8338-A73C0FCDE3F3}" srcOrd="0" destOrd="0" presId="urn:microsoft.com/office/officeart/2005/8/layout/vList2"/>
    <dgm:cxn modelId="{0E413F98-A1A0-4C93-919B-880706694382}" type="presParOf" srcId="{C4DD2B40-F4B7-4933-873E-32576FD88849}" destId="{3A6F6917-EC7E-430B-99EC-0C8DB9E5E037}" srcOrd="0" destOrd="0" presId="urn:microsoft.com/office/officeart/2005/8/layout/vList2"/>
    <dgm:cxn modelId="{20E000E3-D6E0-440F-B6B6-A22ABED6FAAF}" type="presParOf" srcId="{C4DD2B40-F4B7-4933-873E-32576FD88849}" destId="{91EB624A-FFCC-4EC7-9D55-A6E44490E263}" srcOrd="1" destOrd="0" presId="urn:microsoft.com/office/officeart/2005/8/layout/vList2"/>
    <dgm:cxn modelId="{5B422613-4ADA-48DB-BE78-71C564EB7E2B}" type="presParOf" srcId="{C4DD2B40-F4B7-4933-873E-32576FD88849}" destId="{D16A418F-8D3F-4570-8338-A73C0FCDE3F3}" srcOrd="2" destOrd="0" presId="urn:microsoft.com/office/officeart/2005/8/layout/vList2"/>
    <dgm:cxn modelId="{475624DD-0C4E-4F91-AB86-C5028838E7F3}" type="presParOf" srcId="{C4DD2B40-F4B7-4933-873E-32576FD88849}" destId="{F7FE11D9-9229-401E-8463-B15AB424BAB9}" srcOrd="3" destOrd="0" presId="urn:microsoft.com/office/officeart/2005/8/layout/vList2"/>
    <dgm:cxn modelId="{DD74CF31-38EC-4769-B7AD-93D44B988F24}" type="presParOf" srcId="{C4DD2B40-F4B7-4933-873E-32576FD88849}" destId="{C1AFDAE8-737B-4DEC-A814-40B3C2F06E84}" srcOrd="4" destOrd="0" presId="urn:microsoft.com/office/officeart/2005/8/layout/vList2"/>
    <dgm:cxn modelId="{D512F6B3-56A0-402D-A6CB-0E1CDEEE7EBA}" type="presParOf" srcId="{C4DD2B40-F4B7-4933-873E-32576FD88849}" destId="{C9B7984A-8BC6-4349-9E56-D05A16E39F88}" srcOrd="5" destOrd="0" presId="urn:microsoft.com/office/officeart/2005/8/layout/vList2"/>
    <dgm:cxn modelId="{3BD1E917-2272-4EA9-BD6C-A7DBADF09185}" type="presParOf" srcId="{C4DD2B40-F4B7-4933-873E-32576FD88849}" destId="{255CA97D-4944-4495-AF1F-FA2CDFE8EEFC}" srcOrd="6" destOrd="0" presId="urn:microsoft.com/office/officeart/2005/8/layout/vList2"/>
    <dgm:cxn modelId="{B7849ADB-966B-4453-AF97-74CB66A43525}" type="presParOf" srcId="{C4DD2B40-F4B7-4933-873E-32576FD88849}" destId="{6311F4BF-EF5A-48C1-AE93-7A6AE092A791}" srcOrd="7" destOrd="0" presId="urn:microsoft.com/office/officeart/2005/8/layout/vList2"/>
    <dgm:cxn modelId="{E76D7E64-8B67-4705-BB87-CD1F901FBE9C}" type="presParOf" srcId="{C4DD2B40-F4B7-4933-873E-32576FD88849}" destId="{BE71D6E1-E980-4E90-930C-7991E2F7492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F6917-EC7E-430B-99EC-0C8DB9E5E037}">
      <dsp:nvSpPr>
        <dsp:cNvPr id="0" name=""/>
        <dsp:cNvSpPr/>
      </dsp:nvSpPr>
      <dsp:spPr>
        <a:xfrm>
          <a:off x="0" y="14760"/>
          <a:ext cx="51054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Artwork</a:t>
          </a:r>
          <a:endParaRPr lang="en-US" sz="2300" kern="1200"/>
        </a:p>
      </dsp:txBody>
      <dsp:txXfrm>
        <a:off x="26930" y="41690"/>
        <a:ext cx="5051540" cy="497795"/>
      </dsp:txXfrm>
    </dsp:sp>
    <dsp:sp modelId="{D16A418F-8D3F-4570-8338-A73C0FCDE3F3}">
      <dsp:nvSpPr>
        <dsp:cNvPr id="0" name=""/>
        <dsp:cNvSpPr/>
      </dsp:nvSpPr>
      <dsp:spPr>
        <a:xfrm>
          <a:off x="0" y="632655"/>
          <a:ext cx="51054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Research Relationship</a:t>
          </a:r>
          <a:endParaRPr lang="en-US" sz="2300" kern="1200"/>
        </a:p>
      </dsp:txBody>
      <dsp:txXfrm>
        <a:off x="26930" y="659585"/>
        <a:ext cx="5051540" cy="497795"/>
      </dsp:txXfrm>
    </dsp:sp>
    <dsp:sp modelId="{C1AFDAE8-737B-4DEC-A814-40B3C2F06E84}">
      <dsp:nvSpPr>
        <dsp:cNvPr id="0" name=""/>
        <dsp:cNvSpPr/>
      </dsp:nvSpPr>
      <dsp:spPr>
        <a:xfrm>
          <a:off x="0" y="1250550"/>
          <a:ext cx="51054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Creative Process (my role)</a:t>
          </a:r>
          <a:endParaRPr lang="en-US" sz="2300" kern="1200"/>
        </a:p>
      </dsp:txBody>
      <dsp:txXfrm>
        <a:off x="26930" y="1277480"/>
        <a:ext cx="5051540" cy="497795"/>
      </dsp:txXfrm>
    </dsp:sp>
    <dsp:sp modelId="{255CA97D-4944-4495-AF1F-FA2CDFE8EEFC}">
      <dsp:nvSpPr>
        <dsp:cNvPr id="0" name=""/>
        <dsp:cNvSpPr/>
      </dsp:nvSpPr>
      <dsp:spPr>
        <a:xfrm>
          <a:off x="0" y="1868446"/>
          <a:ext cx="51054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Looking forward</a:t>
          </a:r>
          <a:endParaRPr lang="en-US" sz="2300" kern="1200"/>
        </a:p>
      </dsp:txBody>
      <dsp:txXfrm>
        <a:off x="26930" y="1895376"/>
        <a:ext cx="5051540" cy="497795"/>
      </dsp:txXfrm>
    </dsp:sp>
    <dsp:sp modelId="{BE71D6E1-E980-4E90-930C-7991E2F7492A}">
      <dsp:nvSpPr>
        <dsp:cNvPr id="0" name=""/>
        <dsp:cNvSpPr/>
      </dsp:nvSpPr>
      <dsp:spPr>
        <a:xfrm>
          <a:off x="0" y="2486341"/>
          <a:ext cx="51054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Research Process</a:t>
          </a:r>
          <a:endParaRPr lang="en-US" sz="2300" kern="1200"/>
        </a:p>
      </dsp:txBody>
      <dsp:txXfrm>
        <a:off x="26930" y="2513271"/>
        <a:ext cx="5051540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7E94-DCC7-B4C0-D692-5AB83E755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2CC1C-FFC9-41A2-30B7-2DE5B29B6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F19A-3508-0A08-6EC1-1FB99BA9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72B63-5DA8-CE2C-8418-6DA753E3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4B55-6F17-5A47-96B9-51D89285F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485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7F88-D17F-E9BD-749D-B5977AE0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8F9C0-CCEC-CC21-613C-4E0C7FA18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55BDD-D220-CC81-C969-7B961822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40F1-D305-880F-CC45-B3E53048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A7988-016A-A8E8-6DC9-766BEDB1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57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79702F-E9C4-8FEA-B437-7672C6066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93157-E641-C38F-00AA-A76ECA2BB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6100-4DB3-004A-6B75-E543F300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F8742-2B31-07A6-AE05-30F00A94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CF7C7-81E8-E0F9-167D-ED89EC24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470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72BF-00E9-ADAF-185D-15020CBC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A6018-5A1B-6D32-2E5E-C7966253C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B956-2168-3636-7A8F-F3538D2C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9CB1E-4862-80A7-D83C-5FA09714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D75BD-93E7-AFF0-AFF7-8BFD5A01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4332-5DA6-EBE5-4837-7688CDD4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33702-2906-2ECD-D4D2-15434D96E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00AAF-4548-3303-EE50-322842D1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70B0-0CB2-44FA-FFB1-00E21937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500C-B48A-FD0B-DDAD-B1AFA03C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93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8305-D200-7CA0-B2FD-4F7F95A0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C7B74-095B-6228-E119-6CBF8E9A6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0C640-E7CF-D92E-2636-C45EEA7A4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000D-18FD-ECA5-E419-4FCB6ACA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C0FB2-F041-D95F-BD7E-1569458D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FC9E5-252A-16FD-5F6D-AFB155E3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185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867D-457C-593B-90A4-64085DA7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AE3BA-0750-4A2A-960C-5010AF65E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DA080-EE4C-A60C-E8B8-4ADBFE02C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D6E05-08FD-271D-90BE-CA0530FE9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B564AE-69A5-C34A-A2C1-5B1CBE91E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84C5AE-8F9A-11B0-5539-781A1C8F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719-2018-35C0-746B-E66CC85F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41F4E-B3CB-7E56-972D-0905AF9E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98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DD1-33D3-E945-BE0E-83A804F07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03BAD-6156-0653-E35B-10C90924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11491-F109-46A4-F71A-2F29535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6A87F-E858-71B8-A6F9-26BD3E37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43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D4AB2-36DA-7209-3593-51F2DB4B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E1A3F-5C3D-9B09-802D-44D96B41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F86A1-597F-5EB1-67B8-04F3774A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972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F6F9-7194-FCF6-F198-BE504C4B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4F3E8-F458-C221-C37E-5C215AE8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6283F-C6EC-F1DD-9FAB-53C5B7474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2A944-0DF0-8D78-3795-4E5F53A2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F8791-412B-8599-3B6E-64650176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72119-EE14-CC49-53D5-602CCCC3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845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6126-CF07-C50B-8FE4-70686CB2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09FDF5-7AA5-3F05-9CB9-9459CF2F8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951C-F100-EEE0-E9C0-6DBFB9083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2CA32-064D-7941-9855-A27C00AC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623E4-B78B-84B9-DB44-900AD504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B5290-B2FF-4EC7-4009-DF579251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051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1738D5-8C6A-5807-72C3-A548650B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7389-6196-CDBD-4EFB-7F40C566B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ADE68-0388-F86B-5B3C-62B0473C6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A8DE-E270-41E3-9209-D0094F5D60F8}" type="datetimeFigureOut">
              <a:rPr lang="en-AU" smtClean="0"/>
              <a:t>22/09/2022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A3B87-19AE-3AE1-E8FE-38E1782AE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D820E-C4A4-97C8-3D72-583F83777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48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E1EF429-1375-0EDE-FD2F-F3ED156CB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" b="1043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2C098-E9EA-E3F0-6951-BB6544330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509112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AU" sz="5200" b="1" dirty="0">
                <a:solidFill>
                  <a:srgbClr val="FFFF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Art as method: talking back to law’s prioritisation of racist statues in settler colonial states</a:t>
            </a:r>
            <a:br>
              <a:rPr lang="en-AU" sz="5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2BC87-2C51-BDEC-AECD-2CCA2164E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59" y="5650128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AU" dirty="0">
                <a:solidFill>
                  <a:srgbClr val="FFFFFF"/>
                </a:solidFill>
              </a:rPr>
              <a:t>Dr Marie Hadley, Centre for Law and Social Justice, University of Newcastle (Australia) with Travis De Vries </a:t>
            </a:r>
          </a:p>
          <a:p>
            <a:pPr algn="l"/>
            <a:r>
              <a:rPr lang="en-AU" dirty="0">
                <a:solidFill>
                  <a:srgbClr val="FFFFFF"/>
                </a:solidFill>
              </a:rPr>
              <a:t>T: @DrMarie_IP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BDA45-BBF5-9BC9-AEAC-332EF331849B}"/>
              </a:ext>
            </a:extLst>
          </p:cNvPr>
          <p:cNvSpPr txBox="1"/>
          <p:nvPr/>
        </p:nvSpPr>
        <p:spPr>
          <a:xfrm>
            <a:off x="5502932" y="6291481"/>
            <a:ext cx="6808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bg1"/>
                </a:solidFill>
              </a:rPr>
              <a:t>Cook Falling (Tear it Down) </a:t>
            </a:r>
            <a:r>
              <a:rPr lang="en-AU" dirty="0">
                <a:solidFill>
                  <a:schemeClr val="bg1"/>
                </a:solidFill>
              </a:rPr>
              <a:t>by Travis De Vries, </a:t>
            </a:r>
            <a:r>
              <a:rPr lang="en-AU" sz="1800" dirty="0">
                <a:solidFill>
                  <a:schemeClr val="bg1"/>
                </a:solidFill>
              </a:rPr>
              <a:t>photograph reproduced with permission from the artist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garment holding a sword&#10;&#10;Description automatically generated with low confidence">
            <a:extLst>
              <a:ext uri="{FF2B5EF4-FFF2-40B4-BE49-F238E27FC236}">
                <a16:creationId xmlns:a16="http://schemas.microsoft.com/office/drawing/2014/main" id="{4C1F451E-925E-3FA7-F6D0-4C4039A67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r="16250"/>
          <a:stretch/>
        </p:blipFill>
        <p:spPr>
          <a:xfrm>
            <a:off x="2520000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9EB45-2026-88BC-6634-75E2FFD7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44586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 b="1" dirty="0"/>
              <a:t>An art, law, justice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99984-AB7D-42CF-2C2A-6A881E34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7059" y="1968977"/>
            <a:ext cx="3822189" cy="4473525"/>
          </a:xfrm>
        </p:spPr>
        <p:txBody>
          <a:bodyPr>
            <a:normAutofit lnSpcReduction="10000"/>
          </a:bodyPr>
          <a:lstStyle/>
          <a:p>
            <a:pPr lvl="1"/>
            <a:r>
              <a:rPr lang="en-AU" dirty="0"/>
              <a:t>Journal article on the IP implications of graffiti on copyright public art statues of colonial figures</a:t>
            </a:r>
          </a:p>
          <a:p>
            <a:pPr lvl="1"/>
            <a:r>
              <a:rPr lang="en-AU" dirty="0"/>
              <a:t>Creation of a digital artwork that critically engages with the article/its themes</a:t>
            </a:r>
          </a:p>
          <a:p>
            <a:pPr lvl="1"/>
            <a:r>
              <a:rPr lang="en-AU" dirty="0"/>
              <a:t>Student reception of the De Vries artwork and its use as a teaching tool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15BF9-A0DD-8FB5-6318-C2F4EB6FDA3B}"/>
              </a:ext>
            </a:extLst>
          </p:cNvPr>
          <p:cNvSpPr txBox="1"/>
          <p:nvPr/>
        </p:nvSpPr>
        <p:spPr>
          <a:xfrm>
            <a:off x="-1" y="6496476"/>
            <a:ext cx="45310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/>
              <a:t>Photograph by Sofie Wainwright © 2020, photograph reproduced with permission from ABC - Library Sales</a:t>
            </a:r>
          </a:p>
        </p:txBody>
      </p:sp>
    </p:spTree>
    <p:extLst>
      <p:ext uri="{BB962C8B-B14F-4D97-AF65-F5344CB8AC3E}">
        <p14:creationId xmlns:p14="http://schemas.microsoft.com/office/powerpoint/2010/main" val="4663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4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F02E4-27FE-33FC-E669-E24D7CD3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AU">
                <a:solidFill>
                  <a:schemeClr val="bg1"/>
                </a:solidFill>
              </a:rPr>
              <a:t>A Collaboration with Travis De Vries: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38AD2-9D67-1113-E880-F4FD3D6CC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4" y="2942996"/>
            <a:ext cx="9378641" cy="26893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Two practice-based interventions: </a:t>
            </a:r>
          </a:p>
          <a:p>
            <a:pPr marL="342900" indent="-342900">
              <a:buAutoNum type="arabicParenBoth"/>
            </a:pPr>
            <a:r>
              <a:rPr lang="en-AU" sz="2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the creation of a digital artwork; and </a:t>
            </a:r>
          </a:p>
          <a:p>
            <a:pPr marL="342900" indent="-342900">
              <a:buAutoNum type="arabicParenBoth"/>
            </a:pPr>
            <a:r>
              <a:rPr lang="en-AU" sz="2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reflection upon the art-making process. </a:t>
            </a:r>
          </a:p>
          <a:p>
            <a:pPr marL="0" indent="0">
              <a:buNone/>
            </a:pPr>
            <a:endParaRPr lang="en-AU" sz="2200" dirty="0">
              <a:latin typeface="Cambria" panose="0204050305040603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AD4E0-EBB6-7B1A-8B18-02332189C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5" y="2212881"/>
            <a:ext cx="5791200" cy="3934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F728E-0764-B8E7-9811-70BB47D8FF27}"/>
              </a:ext>
            </a:extLst>
          </p:cNvPr>
          <p:cNvSpPr txBox="1"/>
          <p:nvPr/>
        </p:nvSpPr>
        <p:spPr>
          <a:xfrm>
            <a:off x="6010655" y="6211669"/>
            <a:ext cx="592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 in progress Sketch for </a:t>
            </a:r>
            <a:r>
              <a:rPr lang="en-AU" i="1" dirty="0"/>
              <a:t>Entropy Awakening, </a:t>
            </a:r>
            <a:r>
              <a:rPr lang="en-AU" dirty="0"/>
              <a:t>reproduced with the permission of the artist, Travis De Vries</a:t>
            </a:r>
          </a:p>
        </p:txBody>
      </p:sp>
    </p:spTree>
    <p:extLst>
      <p:ext uri="{BB962C8B-B14F-4D97-AF65-F5344CB8AC3E}">
        <p14:creationId xmlns:p14="http://schemas.microsoft.com/office/powerpoint/2010/main" val="385252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B3744-79F7-4FA3-6794-917091A87ECC}"/>
              </a:ext>
            </a:extLst>
          </p:cNvPr>
          <p:cNvSpPr txBox="1"/>
          <p:nvPr/>
        </p:nvSpPr>
        <p:spPr>
          <a:xfrm>
            <a:off x="4386470" y="6433304"/>
            <a:ext cx="622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bg1"/>
                </a:solidFill>
              </a:rPr>
              <a:t>Entropy Awakening</a:t>
            </a:r>
            <a:r>
              <a:rPr lang="en-AU" dirty="0">
                <a:solidFill>
                  <a:schemeClr val="bg1"/>
                </a:solidFill>
              </a:rPr>
              <a:t>, Travis De Vries</a:t>
            </a:r>
          </a:p>
        </p:txBody>
      </p:sp>
      <p:pic>
        <p:nvPicPr>
          <p:cNvPr id="9" name="Picture 8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C0303532-7F32-EDBD-631D-D43F8044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779145"/>
            <a:ext cx="7802880" cy="52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35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4086003"/>
            <a:ext cx="11100816" cy="2258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4A23A-73DE-2D00-2D26-C8BB43C5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30" y="4272030"/>
            <a:ext cx="4392815" cy="18815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Dialogue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D4CF29-72BE-0979-E512-2D0941B6AB61}"/>
              </a:ext>
            </a:extLst>
          </p:cNvPr>
          <p:cNvSpPr txBox="1">
            <a:spLocks/>
          </p:cNvSpPr>
          <p:nvPr/>
        </p:nvSpPr>
        <p:spPr>
          <a:xfrm>
            <a:off x="4769893" y="4272030"/>
            <a:ext cx="6583908" cy="1881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E0CEE-27DD-915A-93BD-395469092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" y="480974"/>
            <a:ext cx="12138522" cy="3026255"/>
          </a:xfrm>
          <a:prstGeom prst="rect">
            <a:avLst/>
          </a:prstGeom>
        </p:spPr>
      </p:pic>
      <p:pic>
        <p:nvPicPr>
          <p:cNvPr id="19" name="Picture 18" descr="Two people&#10;&#10;Description automatically generated with medium confidence">
            <a:extLst>
              <a:ext uri="{FF2B5EF4-FFF2-40B4-BE49-F238E27FC236}">
                <a16:creationId xmlns:a16="http://schemas.microsoft.com/office/drawing/2014/main" id="{0CE6979F-B7DC-9DDF-F2D7-E5CE20BC8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60" y="4086003"/>
            <a:ext cx="6862640" cy="22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4A23A-73DE-2D00-2D26-C8BB43C5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Self-reflection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0F429-5D2B-AB2E-5A01-0DE707C5B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8" y="2729806"/>
            <a:ext cx="7075714" cy="39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4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99672-5E1A-04F0-A39B-B57B57E2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400" cy="2579692"/>
          </a:xfrm>
        </p:spPr>
        <p:txBody>
          <a:bodyPr anchor="b">
            <a:normAutofit/>
          </a:bodyPr>
          <a:lstStyle/>
          <a:p>
            <a:r>
              <a:rPr lang="en-AU" b="1" dirty="0"/>
              <a:t>Findings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A55E730-915A-E9C4-D175-11ABA2447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" b="1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D909350-F059-A7BA-82E6-6B3D17F2F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638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graphicFrame>
        <p:nvGraphicFramePr>
          <p:cNvPr id="47" name="Content Placeholder 2">
            <a:extLst>
              <a:ext uri="{FF2B5EF4-FFF2-40B4-BE49-F238E27FC236}">
                <a16:creationId xmlns:a16="http://schemas.microsoft.com/office/drawing/2014/main" id="{2494ACE3-77B3-4726-5AFA-170D6A041B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723421"/>
              </p:ext>
            </p:extLst>
          </p:nvPr>
        </p:nvGraphicFramePr>
        <p:xfrm>
          <a:off x="6248399" y="3124205"/>
          <a:ext cx="5105400" cy="3052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051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4BAF93EC-F49B-630E-0365-EE568F472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 b="7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F34A4-CF5D-AB9B-2A7B-C778E5D1F9AA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What’s next?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Thank you!</a:t>
            </a:r>
          </a:p>
        </p:txBody>
      </p: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19D08E-0F55-7442-1740-B638E8BEDBBE}"/>
              </a:ext>
            </a:extLst>
          </p:cNvPr>
          <p:cNvSpPr txBox="1"/>
          <p:nvPr/>
        </p:nvSpPr>
        <p:spPr>
          <a:xfrm>
            <a:off x="8357209" y="5295568"/>
            <a:ext cx="4541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E: Marie.Hadley@newcastle.edu.au</a:t>
            </a:r>
          </a:p>
          <a:p>
            <a:r>
              <a:rPr lang="en-AU" dirty="0"/>
              <a:t>T: </a:t>
            </a:r>
            <a:r>
              <a:rPr lang="en-AU" dirty="0" err="1"/>
              <a:t>DrMarie_IP</a:t>
            </a:r>
            <a:endParaRPr lang="en-AU" dirty="0"/>
          </a:p>
          <a:p>
            <a:r>
              <a:rPr lang="en-AU" dirty="0"/>
              <a:t>Travis’ website: Travisdevries.com</a:t>
            </a:r>
          </a:p>
          <a:p>
            <a:r>
              <a:rPr lang="en-AU" dirty="0"/>
              <a:t>T: @TraveeDee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1635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8F1E2C9D4484690664D024B71B6E7" ma:contentTypeVersion="14" ma:contentTypeDescription="Create a new document." ma:contentTypeScope="" ma:versionID="2543275566f804b0c33491e8e728978d">
  <xsd:schema xmlns:xsd="http://www.w3.org/2001/XMLSchema" xmlns:xs="http://www.w3.org/2001/XMLSchema" xmlns:p="http://schemas.microsoft.com/office/2006/metadata/properties" xmlns:ns3="4b0a9e3d-d819-466f-8f2e-a0fdcb57fc8d" xmlns:ns4="330ab215-6f78-4be4-bd25-9f3ee509e6a2" targetNamespace="http://schemas.microsoft.com/office/2006/metadata/properties" ma:root="true" ma:fieldsID="a3574820a4f61ce5fcff9d4f8f9e84c3" ns3:_="" ns4:_="">
    <xsd:import namespace="4b0a9e3d-d819-466f-8f2e-a0fdcb57fc8d"/>
    <xsd:import namespace="330ab215-6f78-4be4-bd25-9f3ee509e6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a9e3d-d819-466f-8f2e-a0fdcb57f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ab215-6f78-4be4-bd25-9f3ee509e6a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688202-638E-40B1-98CC-C9EE6C91E1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0a9e3d-d819-466f-8f2e-a0fdcb57fc8d"/>
    <ds:schemaRef ds:uri="330ab215-6f78-4be4-bd25-9f3ee509e6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4154F4-8CDF-481B-B126-AC70CEF7F9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7E0C60-B834-4A32-8BD6-B59D75D9E35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b0a9e3d-d819-466f-8f2e-a0fdcb57fc8d"/>
    <ds:schemaRef ds:uri="330ab215-6f78-4be4-bd25-9f3ee509e6a2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6763</TotalTime>
  <Words>230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Office Theme</vt:lpstr>
      <vt:lpstr>Art as method: talking back to law’s prioritisation of racist statues in settler colonial states </vt:lpstr>
      <vt:lpstr>An art, law, justice project</vt:lpstr>
      <vt:lpstr>A Collaboration with Travis De Vries: Method</vt:lpstr>
      <vt:lpstr>PowerPoint Presentation</vt:lpstr>
      <vt:lpstr>Dialogue</vt:lpstr>
      <vt:lpstr>Self-reflection</vt:lpstr>
      <vt:lpstr>Findings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as method: talking back to law’s prioritisation of racist statues in settler colonial states</dc:title>
  <dc:creator>Marie Hadley</dc:creator>
  <cp:lastModifiedBy>Marie Hadley</cp:lastModifiedBy>
  <cp:revision>5</cp:revision>
  <dcterms:created xsi:type="dcterms:W3CDTF">2022-07-10T00:36:31Z</dcterms:created>
  <dcterms:modified xsi:type="dcterms:W3CDTF">2022-09-23T01:54:34Z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0x0101006978F1E2C9D4484690664D024B71B6E7</vt:lpwstr>
  </property>
</Properties>
</file>