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3" r:id="rId5"/>
    <p:sldId id="270" r:id="rId6"/>
    <p:sldId id="261" r:id="rId7"/>
    <p:sldId id="269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1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814DF6-1C11-4536-B48E-1EE58EEFCCBC}" v="32" dt="2022-10-07T03:50:15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Hadley" userId="adfdfa6f-f91d-41fe-b5cc-d8d013c3d8aa" providerId="ADAL" clId="{31814DF6-1C11-4536-B48E-1EE58EEFCCBC}"/>
    <pc:docChg chg="custSel modSld">
      <pc:chgData name="Marie Hadley" userId="adfdfa6f-f91d-41fe-b5cc-d8d013c3d8aa" providerId="ADAL" clId="{31814DF6-1C11-4536-B48E-1EE58EEFCCBC}" dt="2022-10-07T03:50:27.972" v="55" actId="1076"/>
      <pc:docMkLst>
        <pc:docMk/>
      </pc:docMkLst>
      <pc:sldChg chg="addSp delSp modSp mod delAnim modAnim">
        <pc:chgData name="Marie Hadley" userId="adfdfa6f-f91d-41fe-b5cc-d8d013c3d8aa" providerId="ADAL" clId="{31814DF6-1C11-4536-B48E-1EE58EEFCCBC}" dt="2022-10-07T03:50:27.972" v="55" actId="1076"/>
        <pc:sldMkLst>
          <pc:docMk/>
          <pc:sldMk cId="3134235836" sldId="263"/>
        </pc:sldMkLst>
        <pc:spChg chg="add del mod">
          <ac:chgData name="Marie Hadley" userId="adfdfa6f-f91d-41fe-b5cc-d8d013c3d8aa" providerId="ADAL" clId="{31814DF6-1C11-4536-B48E-1EE58EEFCCBC}" dt="2022-10-07T03:50:15.130" v="51" actId="931"/>
          <ac:spMkLst>
            <pc:docMk/>
            <pc:sldMk cId="3134235836" sldId="263"/>
            <ac:spMk id="4" creationId="{8782A2FE-C993-9140-E1B8-7870E4FA0022}"/>
          </ac:spMkLst>
        </pc:spChg>
        <pc:spChg chg="add del mod">
          <ac:chgData name="Marie Hadley" userId="adfdfa6f-f91d-41fe-b5cc-d8d013c3d8aa" providerId="ADAL" clId="{31814DF6-1C11-4536-B48E-1EE58EEFCCBC}" dt="2022-10-07T03:32:46.467" v="13"/>
          <ac:spMkLst>
            <pc:docMk/>
            <pc:sldMk cId="3134235836" sldId="263"/>
            <ac:spMk id="6" creationId="{90151385-F1E5-9314-15B1-B3FA14FEFB3C}"/>
          </ac:spMkLst>
        </pc:spChg>
        <pc:picChg chg="del">
          <ac:chgData name="Marie Hadley" userId="adfdfa6f-f91d-41fe-b5cc-d8d013c3d8aa" providerId="ADAL" clId="{31814DF6-1C11-4536-B48E-1EE58EEFCCBC}" dt="2022-10-07T03:32:32.794" v="12" actId="478"/>
          <ac:picMkLst>
            <pc:docMk/>
            <pc:sldMk cId="3134235836" sldId="263"/>
            <ac:picMk id="4" creationId="{09763237-246C-56A6-BA09-7C004748C844}"/>
          </ac:picMkLst>
        </pc:picChg>
        <pc:picChg chg="add del mod">
          <ac:chgData name="Marie Hadley" userId="adfdfa6f-f91d-41fe-b5cc-d8d013c3d8aa" providerId="ADAL" clId="{31814DF6-1C11-4536-B48E-1EE58EEFCCBC}" dt="2022-10-07T03:49:38.519" v="50" actId="478"/>
          <ac:picMkLst>
            <pc:docMk/>
            <pc:sldMk cId="3134235836" sldId="263"/>
            <ac:picMk id="7" creationId="{6AC18BC9-3E77-F188-EE0C-64C43DBBE171}"/>
          </ac:picMkLst>
        </pc:picChg>
        <pc:picChg chg="add mod">
          <ac:chgData name="Marie Hadley" userId="adfdfa6f-f91d-41fe-b5cc-d8d013c3d8aa" providerId="ADAL" clId="{31814DF6-1C11-4536-B48E-1EE58EEFCCBC}" dt="2022-10-07T03:50:27.972" v="55" actId="1076"/>
          <ac:picMkLst>
            <pc:docMk/>
            <pc:sldMk cId="3134235836" sldId="263"/>
            <ac:picMk id="8" creationId="{4E3F52D0-C484-D65F-8BCC-228FB8D69CBA}"/>
          </ac:picMkLst>
        </pc:picChg>
      </pc:sldChg>
      <pc:sldChg chg="modSp">
        <pc:chgData name="Marie Hadley" userId="adfdfa6f-f91d-41fe-b5cc-d8d013c3d8aa" providerId="ADAL" clId="{31814DF6-1C11-4536-B48E-1EE58EEFCCBC}" dt="2022-10-07T03:43:50.843" v="49" actId="20577"/>
        <pc:sldMkLst>
          <pc:docMk/>
          <pc:sldMk cId="60515315" sldId="269"/>
        </pc:sldMkLst>
        <pc:graphicFrameChg chg="mod">
          <ac:chgData name="Marie Hadley" userId="adfdfa6f-f91d-41fe-b5cc-d8d013c3d8aa" providerId="ADAL" clId="{31814DF6-1C11-4536-B48E-1EE58EEFCCBC}" dt="2022-10-07T03:43:50.843" v="49" actId="20577"/>
          <ac:graphicFrameMkLst>
            <pc:docMk/>
            <pc:sldMk cId="60515315" sldId="269"/>
            <ac:graphicFrameMk id="47" creationId="{2494ACE3-77B3-4726-5AFA-170D6A041B36}"/>
          </ac:graphicFrameMkLst>
        </pc:graphicFrameChg>
      </pc:sldChg>
      <pc:sldChg chg="addSp delSp modSp mod delAnim">
        <pc:chgData name="Marie Hadley" userId="adfdfa6f-f91d-41fe-b5cc-d8d013c3d8aa" providerId="ADAL" clId="{31814DF6-1C11-4536-B48E-1EE58EEFCCBC}" dt="2022-10-07T03:16:31.436" v="11" actId="1076"/>
        <pc:sldMkLst>
          <pc:docMk/>
          <pc:sldMk cId="2953906778" sldId="270"/>
        </pc:sldMkLst>
        <pc:spChg chg="mod">
          <ac:chgData name="Marie Hadley" userId="adfdfa6f-f91d-41fe-b5cc-d8d013c3d8aa" providerId="ADAL" clId="{31814DF6-1C11-4536-B48E-1EE58EEFCCBC}" dt="2022-10-07T03:16:31.436" v="11" actId="1076"/>
          <ac:spMkLst>
            <pc:docMk/>
            <pc:sldMk cId="2953906778" sldId="270"/>
            <ac:spMk id="2" creationId="{1184EB18-324D-92A0-1610-C3D37A405426}"/>
          </ac:spMkLst>
        </pc:spChg>
        <pc:spChg chg="add del mod">
          <ac:chgData name="Marie Hadley" userId="adfdfa6f-f91d-41fe-b5cc-d8d013c3d8aa" providerId="ADAL" clId="{31814DF6-1C11-4536-B48E-1EE58EEFCCBC}" dt="2022-10-07T03:15:24.946" v="1" actId="478"/>
          <ac:spMkLst>
            <pc:docMk/>
            <pc:sldMk cId="2953906778" sldId="270"/>
            <ac:spMk id="4" creationId="{51865702-BB9E-1BF1-9AD3-69D7B198C0A1}"/>
          </ac:spMkLst>
        </pc:spChg>
        <pc:picChg chg="add mod">
          <ac:chgData name="Marie Hadley" userId="adfdfa6f-f91d-41fe-b5cc-d8d013c3d8aa" providerId="ADAL" clId="{31814DF6-1C11-4536-B48E-1EE58EEFCCBC}" dt="2022-10-07T03:16:20.570" v="8" actId="1076"/>
          <ac:picMkLst>
            <pc:docMk/>
            <pc:sldMk cId="2953906778" sldId="270"/>
            <ac:picMk id="7" creationId="{550B5A86-7823-F2F0-793E-74C6998A2CBA}"/>
          </ac:picMkLst>
        </pc:picChg>
        <pc:picChg chg="del">
          <ac:chgData name="Marie Hadley" userId="adfdfa6f-f91d-41fe-b5cc-d8d013c3d8aa" providerId="ADAL" clId="{31814DF6-1C11-4536-B48E-1EE58EEFCCBC}" dt="2022-10-07T03:15:20.324" v="0" actId="478"/>
          <ac:picMkLst>
            <pc:docMk/>
            <pc:sldMk cId="2953906778" sldId="270"/>
            <ac:picMk id="8" creationId="{87B26298-C05F-C64C-6D71-388A05A24120}"/>
          </ac:picMkLst>
        </pc:picChg>
      </pc:sldChg>
      <pc:sldChg chg="addSp delSp modSp mod delAnim">
        <pc:chgData name="Marie Hadley" userId="adfdfa6f-f91d-41fe-b5cc-d8d013c3d8aa" providerId="ADAL" clId="{31814DF6-1C11-4536-B48E-1EE58EEFCCBC}" dt="2022-10-07T03:43:00.758" v="22" actId="1076"/>
        <pc:sldMkLst>
          <pc:docMk/>
          <pc:sldMk cId="436287877" sldId="271"/>
        </pc:sldMkLst>
        <pc:picChg chg="del">
          <ac:chgData name="Marie Hadley" userId="adfdfa6f-f91d-41fe-b5cc-d8d013c3d8aa" providerId="ADAL" clId="{31814DF6-1C11-4536-B48E-1EE58EEFCCBC}" dt="2022-10-07T03:33:20.187" v="15" actId="478"/>
          <ac:picMkLst>
            <pc:docMk/>
            <pc:sldMk cId="436287877" sldId="271"/>
            <ac:picMk id="4" creationId="{403C0E77-BAB1-E922-3BDC-C146B20D0E1B}"/>
          </ac:picMkLst>
        </pc:picChg>
        <pc:picChg chg="add mod">
          <ac:chgData name="Marie Hadley" userId="adfdfa6f-f91d-41fe-b5cc-d8d013c3d8aa" providerId="ADAL" clId="{31814DF6-1C11-4536-B48E-1EE58EEFCCBC}" dt="2022-10-07T03:43:00.758" v="22" actId="1076"/>
          <ac:picMkLst>
            <pc:docMk/>
            <pc:sldMk cId="436287877" sldId="271"/>
            <ac:picMk id="6" creationId="{A95ED48B-6317-AB8E-ED88-440023C3432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E29BBE-AC47-48FC-9336-944B9B135D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CA5286-199A-46B9-A9F9-F63F90835E3B}">
      <dgm:prSet/>
      <dgm:spPr>
        <a:ln>
          <a:solidFill>
            <a:srgbClr val="BA16A3"/>
          </a:solidFill>
        </a:ln>
      </dgm:spPr>
      <dgm:t>
        <a:bodyPr/>
        <a:lstStyle/>
        <a:p>
          <a:r>
            <a:rPr lang="en-AU" dirty="0"/>
            <a:t>the creation of a digital artwork; and </a:t>
          </a:r>
          <a:endParaRPr lang="en-US" dirty="0"/>
        </a:p>
      </dgm:t>
    </dgm:pt>
    <dgm:pt modelId="{59F04A61-31B8-46C9-81E7-05FDD7B215B2}" type="parTrans" cxnId="{5DC7CDCD-231D-4EFB-BE40-827C01355805}">
      <dgm:prSet/>
      <dgm:spPr/>
      <dgm:t>
        <a:bodyPr/>
        <a:lstStyle/>
        <a:p>
          <a:endParaRPr lang="en-US"/>
        </a:p>
      </dgm:t>
    </dgm:pt>
    <dgm:pt modelId="{8E26B433-0922-455E-9173-ADA8B3FE1395}" type="sibTrans" cxnId="{5DC7CDCD-231D-4EFB-BE40-827C01355805}">
      <dgm:prSet/>
      <dgm:spPr/>
      <dgm:t>
        <a:bodyPr/>
        <a:lstStyle/>
        <a:p>
          <a:endParaRPr lang="en-US"/>
        </a:p>
      </dgm:t>
    </dgm:pt>
    <dgm:pt modelId="{EF25C95B-C867-45FB-BFA7-FEC0F09F52B4}">
      <dgm:prSet/>
      <dgm:spPr>
        <a:ln>
          <a:solidFill>
            <a:srgbClr val="BA16A3"/>
          </a:solidFill>
        </a:ln>
      </dgm:spPr>
      <dgm:t>
        <a:bodyPr/>
        <a:lstStyle/>
        <a:p>
          <a:r>
            <a:rPr lang="en-AU" dirty="0"/>
            <a:t>reflection upon the art-making process. </a:t>
          </a:r>
          <a:endParaRPr lang="en-US" dirty="0"/>
        </a:p>
      </dgm:t>
    </dgm:pt>
    <dgm:pt modelId="{ACD93218-2DC0-4257-8632-AABA5E10A8AC}" type="parTrans" cxnId="{5E9ED522-45BD-4EB1-AF95-F9FB04BD7993}">
      <dgm:prSet/>
      <dgm:spPr/>
      <dgm:t>
        <a:bodyPr/>
        <a:lstStyle/>
        <a:p>
          <a:endParaRPr lang="en-US"/>
        </a:p>
      </dgm:t>
    </dgm:pt>
    <dgm:pt modelId="{F2A1F486-AA4E-4633-86EA-58B5CC3BE573}" type="sibTrans" cxnId="{5E9ED522-45BD-4EB1-AF95-F9FB04BD7993}">
      <dgm:prSet/>
      <dgm:spPr/>
      <dgm:t>
        <a:bodyPr/>
        <a:lstStyle/>
        <a:p>
          <a:endParaRPr lang="en-US"/>
        </a:p>
      </dgm:t>
    </dgm:pt>
    <dgm:pt modelId="{DAEC2423-292E-450B-924B-25E469C84ECE}" type="pres">
      <dgm:prSet presAssocID="{7EE29BBE-AC47-48FC-9336-944B9B135D16}" presName="linear" presStyleCnt="0">
        <dgm:presLayoutVars>
          <dgm:animLvl val="lvl"/>
          <dgm:resizeHandles val="exact"/>
        </dgm:presLayoutVars>
      </dgm:prSet>
      <dgm:spPr/>
    </dgm:pt>
    <dgm:pt modelId="{94B6B2EC-D68D-44B4-85A0-C4AC0F8EBD5F}" type="pres">
      <dgm:prSet presAssocID="{EDCA5286-199A-46B9-A9F9-F63F90835E3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1E9C874-5657-49E5-BD1D-718BD55973AC}" type="pres">
      <dgm:prSet presAssocID="{8E26B433-0922-455E-9173-ADA8B3FE1395}" presName="spacer" presStyleCnt="0"/>
      <dgm:spPr/>
    </dgm:pt>
    <dgm:pt modelId="{7A3EFAA8-F72F-407A-8958-4E41F85FDB76}" type="pres">
      <dgm:prSet presAssocID="{EF25C95B-C867-45FB-BFA7-FEC0F09F52B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E9ED522-45BD-4EB1-AF95-F9FB04BD7993}" srcId="{7EE29BBE-AC47-48FC-9336-944B9B135D16}" destId="{EF25C95B-C867-45FB-BFA7-FEC0F09F52B4}" srcOrd="1" destOrd="0" parTransId="{ACD93218-2DC0-4257-8632-AABA5E10A8AC}" sibTransId="{F2A1F486-AA4E-4633-86EA-58B5CC3BE573}"/>
    <dgm:cxn modelId="{E61AD82E-1D7E-4C3B-B740-7FD668B97E34}" type="presOf" srcId="{EF25C95B-C867-45FB-BFA7-FEC0F09F52B4}" destId="{7A3EFAA8-F72F-407A-8958-4E41F85FDB76}" srcOrd="0" destOrd="0" presId="urn:microsoft.com/office/officeart/2005/8/layout/vList2"/>
    <dgm:cxn modelId="{5BD50653-FEDB-4E76-B302-D87E0023E8AC}" type="presOf" srcId="{EDCA5286-199A-46B9-A9F9-F63F90835E3B}" destId="{94B6B2EC-D68D-44B4-85A0-C4AC0F8EBD5F}" srcOrd="0" destOrd="0" presId="urn:microsoft.com/office/officeart/2005/8/layout/vList2"/>
    <dgm:cxn modelId="{FFC4FEBF-9DD6-4413-8FDE-8A8DE9D63B94}" type="presOf" srcId="{7EE29BBE-AC47-48FC-9336-944B9B135D16}" destId="{DAEC2423-292E-450B-924B-25E469C84ECE}" srcOrd="0" destOrd="0" presId="urn:microsoft.com/office/officeart/2005/8/layout/vList2"/>
    <dgm:cxn modelId="{5DC7CDCD-231D-4EFB-BE40-827C01355805}" srcId="{7EE29BBE-AC47-48FC-9336-944B9B135D16}" destId="{EDCA5286-199A-46B9-A9F9-F63F90835E3B}" srcOrd="0" destOrd="0" parTransId="{59F04A61-31B8-46C9-81E7-05FDD7B215B2}" sibTransId="{8E26B433-0922-455E-9173-ADA8B3FE1395}"/>
    <dgm:cxn modelId="{1BDC5271-6675-4CBA-9DB2-7639E1220531}" type="presParOf" srcId="{DAEC2423-292E-450B-924B-25E469C84ECE}" destId="{94B6B2EC-D68D-44B4-85A0-C4AC0F8EBD5F}" srcOrd="0" destOrd="0" presId="urn:microsoft.com/office/officeart/2005/8/layout/vList2"/>
    <dgm:cxn modelId="{7F109209-7FCD-4BED-B4F2-6A53CDDF9D69}" type="presParOf" srcId="{DAEC2423-292E-450B-924B-25E469C84ECE}" destId="{31E9C874-5657-49E5-BD1D-718BD55973AC}" srcOrd="1" destOrd="0" presId="urn:microsoft.com/office/officeart/2005/8/layout/vList2"/>
    <dgm:cxn modelId="{326CFED4-2301-4562-9E1E-8F66062BD407}" type="presParOf" srcId="{DAEC2423-292E-450B-924B-25E469C84ECE}" destId="{7A3EFAA8-F72F-407A-8958-4E41F85FDB7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3BC435-D8F0-43BF-AB63-5CB4470CBF63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A2F1EA7-1F46-449C-98EE-89E7208C19FB}">
      <dgm:prSet/>
      <dgm:spPr>
        <a:solidFill>
          <a:srgbClr val="BA16A3"/>
        </a:solidFill>
      </dgm:spPr>
      <dgm:t>
        <a:bodyPr/>
        <a:lstStyle/>
        <a:p>
          <a:r>
            <a:rPr lang="en-US" dirty="0"/>
            <a:t>Funding</a:t>
          </a:r>
        </a:p>
      </dgm:t>
    </dgm:pt>
    <dgm:pt modelId="{5FF83BED-2179-4E6E-B6AD-5CA130BA597E}" type="parTrans" cxnId="{EEE5DC59-F0FE-487F-B7EC-27E29FB02532}">
      <dgm:prSet/>
      <dgm:spPr/>
      <dgm:t>
        <a:bodyPr/>
        <a:lstStyle/>
        <a:p>
          <a:endParaRPr lang="en-US"/>
        </a:p>
      </dgm:t>
    </dgm:pt>
    <dgm:pt modelId="{F7E434A3-CA6B-415B-AACF-4A1EAFD1D4EE}" type="sibTrans" cxnId="{EEE5DC59-F0FE-487F-B7EC-27E29FB02532}">
      <dgm:prSet/>
      <dgm:spPr/>
      <dgm:t>
        <a:bodyPr/>
        <a:lstStyle/>
        <a:p>
          <a:endParaRPr lang="en-US"/>
        </a:p>
      </dgm:t>
    </dgm:pt>
    <dgm:pt modelId="{2391B8D1-1807-4559-BA45-F712F257B8E1}">
      <dgm:prSet/>
      <dgm:spPr>
        <a:solidFill>
          <a:srgbClr val="BA16A3"/>
        </a:solidFill>
      </dgm:spPr>
      <dgm:t>
        <a:bodyPr/>
        <a:lstStyle/>
        <a:p>
          <a:r>
            <a:rPr lang="en-US" dirty="0"/>
            <a:t>External</a:t>
          </a:r>
          <a:r>
            <a:rPr lang="en-US" baseline="0" dirty="0"/>
            <a:t> Collaborations</a:t>
          </a:r>
          <a:endParaRPr lang="en-US" dirty="0"/>
        </a:p>
      </dgm:t>
    </dgm:pt>
    <dgm:pt modelId="{C9C39117-7DE5-4312-8ED5-3D288679591F}" type="parTrans" cxnId="{42B29B62-2A65-48E4-B0AB-BC4422DA96A7}">
      <dgm:prSet/>
      <dgm:spPr/>
      <dgm:t>
        <a:bodyPr/>
        <a:lstStyle/>
        <a:p>
          <a:endParaRPr lang="en-US"/>
        </a:p>
      </dgm:t>
    </dgm:pt>
    <dgm:pt modelId="{9853F0E9-1CF9-46CC-9E21-1E1A164F7515}" type="sibTrans" cxnId="{42B29B62-2A65-48E4-B0AB-BC4422DA96A7}">
      <dgm:prSet/>
      <dgm:spPr/>
      <dgm:t>
        <a:bodyPr/>
        <a:lstStyle/>
        <a:p>
          <a:endParaRPr lang="en-US"/>
        </a:p>
      </dgm:t>
    </dgm:pt>
    <dgm:pt modelId="{5A4D9194-CCFF-489A-80E8-D09F3A80FC26}">
      <dgm:prSet/>
      <dgm:spPr>
        <a:solidFill>
          <a:srgbClr val="BA16A3"/>
        </a:solidFill>
      </dgm:spPr>
      <dgm:t>
        <a:bodyPr/>
        <a:lstStyle/>
        <a:p>
          <a:r>
            <a:rPr lang="en-AU" dirty="0"/>
            <a:t>Research Process</a:t>
          </a:r>
          <a:endParaRPr lang="en-US" dirty="0"/>
        </a:p>
      </dgm:t>
    </dgm:pt>
    <dgm:pt modelId="{9EE05E76-9AC5-4249-BAD6-B2F146C009CD}" type="parTrans" cxnId="{CA03843C-AFD7-4B51-8F10-5E94E7C88457}">
      <dgm:prSet/>
      <dgm:spPr/>
      <dgm:t>
        <a:bodyPr/>
        <a:lstStyle/>
        <a:p>
          <a:endParaRPr lang="en-US"/>
        </a:p>
      </dgm:t>
    </dgm:pt>
    <dgm:pt modelId="{271415D1-3A21-4A0A-A5E1-BAD4DB64AF60}" type="sibTrans" cxnId="{CA03843C-AFD7-4B51-8F10-5E94E7C88457}">
      <dgm:prSet/>
      <dgm:spPr/>
      <dgm:t>
        <a:bodyPr/>
        <a:lstStyle/>
        <a:p>
          <a:endParaRPr lang="en-US"/>
        </a:p>
      </dgm:t>
    </dgm:pt>
    <dgm:pt modelId="{B63B8033-4C13-4478-A587-7EC416092B98}">
      <dgm:prSet/>
      <dgm:spPr>
        <a:solidFill>
          <a:srgbClr val="BA16A3"/>
        </a:solidFill>
      </dgm:spPr>
      <dgm:t>
        <a:bodyPr/>
        <a:lstStyle/>
        <a:p>
          <a:r>
            <a:rPr lang="en-US" dirty="0"/>
            <a:t>Co-researchers &amp;</a:t>
          </a:r>
        </a:p>
        <a:p>
          <a:r>
            <a:rPr lang="en-US" dirty="0"/>
            <a:t>Co-design</a:t>
          </a:r>
        </a:p>
      </dgm:t>
    </dgm:pt>
    <dgm:pt modelId="{D2477F55-3AF6-49AF-8DA3-DF6C5D6B9E49}" type="parTrans" cxnId="{693E87AD-6E9A-4835-A3BB-CB1EBB1A9C2A}">
      <dgm:prSet/>
      <dgm:spPr/>
      <dgm:t>
        <a:bodyPr/>
        <a:lstStyle/>
        <a:p>
          <a:endParaRPr lang="en-US"/>
        </a:p>
      </dgm:t>
    </dgm:pt>
    <dgm:pt modelId="{9B463CF8-54AA-46E3-9C41-1D7708068FAB}" type="sibTrans" cxnId="{693E87AD-6E9A-4835-A3BB-CB1EBB1A9C2A}">
      <dgm:prSet/>
      <dgm:spPr/>
      <dgm:t>
        <a:bodyPr/>
        <a:lstStyle/>
        <a:p>
          <a:endParaRPr lang="en-US"/>
        </a:p>
      </dgm:t>
    </dgm:pt>
    <dgm:pt modelId="{49B3E4D7-F358-424B-BE8E-19147D2869B6}" type="pres">
      <dgm:prSet presAssocID="{A83BC435-D8F0-43BF-AB63-5CB4470CBF63}" presName="diagram" presStyleCnt="0">
        <dgm:presLayoutVars>
          <dgm:dir/>
          <dgm:resizeHandles val="exact"/>
        </dgm:presLayoutVars>
      </dgm:prSet>
      <dgm:spPr/>
    </dgm:pt>
    <dgm:pt modelId="{11EF7698-500C-44FA-A9CD-8E063902BD57}" type="pres">
      <dgm:prSet presAssocID="{CA2F1EA7-1F46-449C-98EE-89E7208C19FB}" presName="node" presStyleLbl="node1" presStyleIdx="0" presStyleCnt="4">
        <dgm:presLayoutVars>
          <dgm:bulletEnabled val="1"/>
        </dgm:presLayoutVars>
      </dgm:prSet>
      <dgm:spPr/>
    </dgm:pt>
    <dgm:pt modelId="{24D62D98-E5BD-4DD0-AD67-4E952147FD84}" type="pres">
      <dgm:prSet presAssocID="{F7E434A3-CA6B-415B-AACF-4A1EAFD1D4EE}" presName="sibTrans" presStyleCnt="0"/>
      <dgm:spPr/>
    </dgm:pt>
    <dgm:pt modelId="{908DD5A0-2FEA-4A2D-B752-FD38A96757B1}" type="pres">
      <dgm:prSet presAssocID="{2391B8D1-1807-4559-BA45-F712F257B8E1}" presName="node" presStyleLbl="node1" presStyleIdx="1" presStyleCnt="4">
        <dgm:presLayoutVars>
          <dgm:bulletEnabled val="1"/>
        </dgm:presLayoutVars>
      </dgm:prSet>
      <dgm:spPr/>
    </dgm:pt>
    <dgm:pt modelId="{223F087B-37A0-4F2C-8EBE-8323CA091BCC}" type="pres">
      <dgm:prSet presAssocID="{9853F0E9-1CF9-46CC-9E21-1E1A164F7515}" presName="sibTrans" presStyleCnt="0"/>
      <dgm:spPr/>
    </dgm:pt>
    <dgm:pt modelId="{6B1905FE-F16A-415A-8020-A41C3F813CC1}" type="pres">
      <dgm:prSet presAssocID="{5A4D9194-CCFF-489A-80E8-D09F3A80FC26}" presName="node" presStyleLbl="node1" presStyleIdx="2" presStyleCnt="4">
        <dgm:presLayoutVars>
          <dgm:bulletEnabled val="1"/>
        </dgm:presLayoutVars>
      </dgm:prSet>
      <dgm:spPr/>
    </dgm:pt>
    <dgm:pt modelId="{ADAE3417-50F9-4A07-862E-10DD01D671E9}" type="pres">
      <dgm:prSet presAssocID="{271415D1-3A21-4A0A-A5E1-BAD4DB64AF60}" presName="sibTrans" presStyleCnt="0"/>
      <dgm:spPr/>
    </dgm:pt>
    <dgm:pt modelId="{716D7638-AEBE-49C5-8187-4376DE9A6ACF}" type="pres">
      <dgm:prSet presAssocID="{B63B8033-4C13-4478-A587-7EC416092B98}" presName="node" presStyleLbl="node1" presStyleIdx="3" presStyleCnt="4">
        <dgm:presLayoutVars>
          <dgm:bulletEnabled val="1"/>
        </dgm:presLayoutVars>
      </dgm:prSet>
      <dgm:spPr/>
    </dgm:pt>
  </dgm:ptLst>
  <dgm:cxnLst>
    <dgm:cxn modelId="{CA03843C-AFD7-4B51-8F10-5E94E7C88457}" srcId="{A83BC435-D8F0-43BF-AB63-5CB4470CBF63}" destId="{5A4D9194-CCFF-489A-80E8-D09F3A80FC26}" srcOrd="2" destOrd="0" parTransId="{9EE05E76-9AC5-4249-BAD6-B2F146C009CD}" sibTransId="{271415D1-3A21-4A0A-A5E1-BAD4DB64AF60}"/>
    <dgm:cxn modelId="{625FC33E-72A6-46C7-808B-C040121528D3}" type="presOf" srcId="{2391B8D1-1807-4559-BA45-F712F257B8E1}" destId="{908DD5A0-2FEA-4A2D-B752-FD38A96757B1}" srcOrd="0" destOrd="0" presId="urn:microsoft.com/office/officeart/2005/8/layout/default"/>
    <dgm:cxn modelId="{42B29B62-2A65-48E4-B0AB-BC4422DA96A7}" srcId="{A83BC435-D8F0-43BF-AB63-5CB4470CBF63}" destId="{2391B8D1-1807-4559-BA45-F712F257B8E1}" srcOrd="1" destOrd="0" parTransId="{C9C39117-7DE5-4312-8ED5-3D288679591F}" sibTransId="{9853F0E9-1CF9-46CC-9E21-1E1A164F7515}"/>
    <dgm:cxn modelId="{E7129752-40AC-4FE3-A67C-07E1D3C8DE4C}" type="presOf" srcId="{CA2F1EA7-1F46-449C-98EE-89E7208C19FB}" destId="{11EF7698-500C-44FA-A9CD-8E063902BD57}" srcOrd="0" destOrd="0" presId="urn:microsoft.com/office/officeart/2005/8/layout/default"/>
    <dgm:cxn modelId="{EEE5DC59-F0FE-487F-B7EC-27E29FB02532}" srcId="{A83BC435-D8F0-43BF-AB63-5CB4470CBF63}" destId="{CA2F1EA7-1F46-449C-98EE-89E7208C19FB}" srcOrd="0" destOrd="0" parTransId="{5FF83BED-2179-4E6E-B6AD-5CA130BA597E}" sibTransId="{F7E434A3-CA6B-415B-AACF-4A1EAFD1D4EE}"/>
    <dgm:cxn modelId="{693E87AD-6E9A-4835-A3BB-CB1EBB1A9C2A}" srcId="{A83BC435-D8F0-43BF-AB63-5CB4470CBF63}" destId="{B63B8033-4C13-4478-A587-7EC416092B98}" srcOrd="3" destOrd="0" parTransId="{D2477F55-3AF6-49AF-8DA3-DF6C5D6B9E49}" sibTransId="{9B463CF8-54AA-46E3-9C41-1D7708068FAB}"/>
    <dgm:cxn modelId="{D3CF56B7-9F17-4266-9CEF-CEBF2DC450E8}" type="presOf" srcId="{B63B8033-4C13-4478-A587-7EC416092B98}" destId="{716D7638-AEBE-49C5-8187-4376DE9A6ACF}" srcOrd="0" destOrd="0" presId="urn:microsoft.com/office/officeart/2005/8/layout/default"/>
    <dgm:cxn modelId="{C9E610C3-45B7-4D6F-8444-669483D1A4E3}" type="presOf" srcId="{A83BC435-D8F0-43BF-AB63-5CB4470CBF63}" destId="{49B3E4D7-F358-424B-BE8E-19147D2869B6}" srcOrd="0" destOrd="0" presId="urn:microsoft.com/office/officeart/2005/8/layout/default"/>
    <dgm:cxn modelId="{892199C4-2F95-493A-A92E-6A2B16A2D2C0}" type="presOf" srcId="{5A4D9194-CCFF-489A-80E8-D09F3A80FC26}" destId="{6B1905FE-F16A-415A-8020-A41C3F813CC1}" srcOrd="0" destOrd="0" presId="urn:microsoft.com/office/officeart/2005/8/layout/default"/>
    <dgm:cxn modelId="{A8A6AD5D-3F14-4255-ABC1-3D84772C91D3}" type="presParOf" srcId="{49B3E4D7-F358-424B-BE8E-19147D2869B6}" destId="{11EF7698-500C-44FA-A9CD-8E063902BD57}" srcOrd="0" destOrd="0" presId="urn:microsoft.com/office/officeart/2005/8/layout/default"/>
    <dgm:cxn modelId="{A5FA3170-B554-4C44-91BE-1B1D8C93AE9C}" type="presParOf" srcId="{49B3E4D7-F358-424B-BE8E-19147D2869B6}" destId="{24D62D98-E5BD-4DD0-AD67-4E952147FD84}" srcOrd="1" destOrd="0" presId="urn:microsoft.com/office/officeart/2005/8/layout/default"/>
    <dgm:cxn modelId="{0692AA48-6405-4D64-A2A1-7E46316BDC36}" type="presParOf" srcId="{49B3E4D7-F358-424B-BE8E-19147D2869B6}" destId="{908DD5A0-2FEA-4A2D-B752-FD38A96757B1}" srcOrd="2" destOrd="0" presId="urn:microsoft.com/office/officeart/2005/8/layout/default"/>
    <dgm:cxn modelId="{156D52F1-8103-4CD6-AEC5-F2DB1C6CBDBA}" type="presParOf" srcId="{49B3E4D7-F358-424B-BE8E-19147D2869B6}" destId="{223F087B-37A0-4F2C-8EBE-8323CA091BCC}" srcOrd="3" destOrd="0" presId="urn:microsoft.com/office/officeart/2005/8/layout/default"/>
    <dgm:cxn modelId="{D9D21B6F-4659-485E-8176-D203847C41A4}" type="presParOf" srcId="{49B3E4D7-F358-424B-BE8E-19147D2869B6}" destId="{6B1905FE-F16A-415A-8020-A41C3F813CC1}" srcOrd="4" destOrd="0" presId="urn:microsoft.com/office/officeart/2005/8/layout/default"/>
    <dgm:cxn modelId="{CE79EBBF-9EEB-43D4-B8FB-A414F26CB27B}" type="presParOf" srcId="{49B3E4D7-F358-424B-BE8E-19147D2869B6}" destId="{ADAE3417-50F9-4A07-862E-10DD01D671E9}" srcOrd="5" destOrd="0" presId="urn:microsoft.com/office/officeart/2005/8/layout/default"/>
    <dgm:cxn modelId="{BF38201E-3F15-486D-BDA8-DAA059AC63A8}" type="presParOf" srcId="{49B3E4D7-F358-424B-BE8E-19147D2869B6}" destId="{716D7638-AEBE-49C5-8187-4376DE9A6AC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6B2EC-D68D-44B4-85A0-C4AC0F8EBD5F}">
      <dsp:nvSpPr>
        <dsp:cNvPr id="0" name=""/>
        <dsp:cNvSpPr/>
      </dsp:nvSpPr>
      <dsp:spPr>
        <a:xfrm>
          <a:off x="0" y="5904"/>
          <a:ext cx="5653040" cy="151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A16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the creation of a digital artwork; and </a:t>
          </a:r>
          <a:endParaRPr lang="en-US" sz="3800" kern="1200" dirty="0"/>
        </a:p>
      </dsp:txBody>
      <dsp:txXfrm>
        <a:off x="73792" y="79696"/>
        <a:ext cx="5505456" cy="1364056"/>
      </dsp:txXfrm>
    </dsp:sp>
    <dsp:sp modelId="{7A3EFAA8-F72F-407A-8958-4E41F85FDB76}">
      <dsp:nvSpPr>
        <dsp:cNvPr id="0" name=""/>
        <dsp:cNvSpPr/>
      </dsp:nvSpPr>
      <dsp:spPr>
        <a:xfrm>
          <a:off x="0" y="1626985"/>
          <a:ext cx="5653040" cy="1511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A16A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800" kern="1200" dirty="0"/>
            <a:t>reflection upon the art-making process. </a:t>
          </a:r>
          <a:endParaRPr lang="en-US" sz="3800" kern="1200" dirty="0"/>
        </a:p>
      </dsp:txBody>
      <dsp:txXfrm>
        <a:off x="73792" y="1700777"/>
        <a:ext cx="5505456" cy="1364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F7698-500C-44FA-A9CD-8E063902BD57}">
      <dsp:nvSpPr>
        <dsp:cNvPr id="0" name=""/>
        <dsp:cNvSpPr/>
      </dsp:nvSpPr>
      <dsp:spPr>
        <a:xfrm>
          <a:off x="68228" y="994"/>
          <a:ext cx="2445919" cy="1467551"/>
        </a:xfrm>
        <a:prstGeom prst="rect">
          <a:avLst/>
        </a:prstGeom>
        <a:solidFill>
          <a:srgbClr val="BA1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Funding</a:t>
          </a:r>
        </a:p>
      </dsp:txBody>
      <dsp:txXfrm>
        <a:off x="68228" y="994"/>
        <a:ext cx="2445919" cy="1467551"/>
      </dsp:txXfrm>
    </dsp:sp>
    <dsp:sp modelId="{908DD5A0-2FEA-4A2D-B752-FD38A96757B1}">
      <dsp:nvSpPr>
        <dsp:cNvPr id="0" name=""/>
        <dsp:cNvSpPr/>
      </dsp:nvSpPr>
      <dsp:spPr>
        <a:xfrm>
          <a:off x="2758739" y="994"/>
          <a:ext cx="2445919" cy="1467551"/>
        </a:xfrm>
        <a:prstGeom prst="rect">
          <a:avLst/>
        </a:prstGeom>
        <a:solidFill>
          <a:srgbClr val="BA1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External</a:t>
          </a:r>
          <a:r>
            <a:rPr lang="en-US" sz="2600" kern="1200" baseline="0" dirty="0"/>
            <a:t> Collaborations</a:t>
          </a:r>
          <a:endParaRPr lang="en-US" sz="2600" kern="1200" dirty="0"/>
        </a:p>
      </dsp:txBody>
      <dsp:txXfrm>
        <a:off x="2758739" y="994"/>
        <a:ext cx="2445919" cy="1467551"/>
      </dsp:txXfrm>
    </dsp:sp>
    <dsp:sp modelId="{6B1905FE-F16A-415A-8020-A41C3F813CC1}">
      <dsp:nvSpPr>
        <dsp:cNvPr id="0" name=""/>
        <dsp:cNvSpPr/>
      </dsp:nvSpPr>
      <dsp:spPr>
        <a:xfrm>
          <a:off x="68228" y="1713137"/>
          <a:ext cx="2445919" cy="1467551"/>
        </a:xfrm>
        <a:prstGeom prst="rect">
          <a:avLst/>
        </a:prstGeom>
        <a:solidFill>
          <a:srgbClr val="BA1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600" kern="1200" dirty="0"/>
            <a:t>Research Process</a:t>
          </a:r>
          <a:endParaRPr lang="en-US" sz="2600" kern="1200" dirty="0"/>
        </a:p>
      </dsp:txBody>
      <dsp:txXfrm>
        <a:off x="68228" y="1713137"/>
        <a:ext cx="2445919" cy="1467551"/>
      </dsp:txXfrm>
    </dsp:sp>
    <dsp:sp modelId="{716D7638-AEBE-49C5-8187-4376DE9A6ACF}">
      <dsp:nvSpPr>
        <dsp:cNvPr id="0" name=""/>
        <dsp:cNvSpPr/>
      </dsp:nvSpPr>
      <dsp:spPr>
        <a:xfrm>
          <a:off x="2758739" y="1713137"/>
          <a:ext cx="2445919" cy="1467551"/>
        </a:xfrm>
        <a:prstGeom prst="rect">
          <a:avLst/>
        </a:prstGeom>
        <a:solidFill>
          <a:srgbClr val="BA16A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Co-researchers &amp;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Co-design</a:t>
          </a:r>
        </a:p>
      </dsp:txBody>
      <dsp:txXfrm>
        <a:off x="2758739" y="1713137"/>
        <a:ext cx="2445919" cy="1467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7E94-DCC7-B4C0-D692-5AB83E755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2CC1C-FFC9-41A2-30B7-2DE5B29B6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F19A-3508-0A08-6EC1-1FB99BA9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72B63-5DA8-CE2C-8418-6DA753E3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4B55-6F17-5A47-96B9-51D89285F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485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7F88-D17F-E9BD-749D-B5977AE03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8F9C0-CCEC-CC21-613C-4E0C7FA18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55BDD-D220-CC81-C969-7B961822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740F1-D305-880F-CC45-B3E53048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A7988-016A-A8E8-6DC9-766BEDB1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57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79702F-E9C4-8FEA-B437-7672C6066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93157-E641-C38F-00AA-A76ECA2BB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6100-4DB3-004A-6B75-E543F300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F8742-2B31-07A6-AE05-30F00A94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CF7C7-81E8-E0F9-167D-ED89EC24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470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72BF-00E9-ADAF-185D-15020CBC5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6018-5A1B-6D32-2E5E-C7966253C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B956-2168-3636-7A8F-F3538D2C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9CB1E-4862-80A7-D83C-5FA09714E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D75BD-93E7-AFF0-AFF7-8BFD5A01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2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4332-5DA6-EBE5-4837-7688CDD4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33702-2906-2ECD-D4D2-15434D96E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00AAF-4548-3303-EE50-322842D1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E70B0-0CB2-44FA-FFB1-00E21937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500C-B48A-FD0B-DDAD-B1AFA03C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293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58305-D200-7CA0-B2FD-4F7F95A0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C7B74-095B-6228-E119-6CBF8E9A6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0C640-E7CF-D92E-2636-C45EEA7A4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000D-18FD-ECA5-E419-4FCB6ACA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C0FB2-F041-D95F-BD7E-1569458DC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FC9E5-252A-16FD-5F6D-AFB155E3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185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867D-457C-593B-90A4-64085DA7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AE3BA-0750-4A2A-960C-5010AF65E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DA080-EE4C-A60C-E8B8-4ADBFE02C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D6E05-08FD-271D-90BE-CA0530FE9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B564AE-69A5-C34A-A2C1-5B1CBE91E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84C5AE-8F9A-11B0-5539-781A1C8F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719-2018-35C0-746B-E66CC85F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C41F4E-B3CB-7E56-972D-0905AF9E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598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DD1-33D3-E945-BE0E-83A804F07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03BAD-6156-0653-E35B-10C90924E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11491-F109-46A4-F71A-2F29535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6A87F-E858-71B8-A6F9-26BD3E37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433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FD4AB2-36DA-7209-3593-51F2DB4B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E1A3F-5C3D-9B09-802D-44D96B41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F86A1-597F-5EB1-67B8-04F3774AC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972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F6F9-7194-FCF6-F198-BE504C4B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4F3E8-F458-C221-C37E-5C215AE8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56283F-C6EC-F1DD-9FAB-53C5B7474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2A944-0DF0-8D78-3795-4E5F53A2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F8791-412B-8599-3B6E-64650176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72119-EE14-CC49-53D5-602CCCC39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8458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06126-CF07-C50B-8FE4-70686CB2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09FDF5-7AA5-3F05-9CB9-9459CF2F83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951C-F100-EEE0-E9C0-6DBFB9083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2CA32-064D-7941-9855-A27C00AC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623E4-B78B-84B9-DB44-900AD504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B5290-B2FF-4EC7-4009-DF579251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051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1738D5-8C6A-5807-72C3-A548650B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7389-6196-CDBD-4EFB-7F40C566B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ADE68-0388-F86B-5B3C-62B0473C6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A8DE-E270-41E3-9209-D0094F5D60F8}" type="datetimeFigureOut">
              <a:rPr lang="en-AU" smtClean="0"/>
              <a:t>7/10/2022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A3B87-19AE-3AE1-E8FE-38E1782AE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D820E-C4A4-97C8-3D72-583F83777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BF0E9-7DD5-4820-AC2E-91E0CAC6F6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48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ehadley.com/project_alj/" TargetMode="External"/><Relationship Id="rId2" Type="http://schemas.openxmlformats.org/officeDocument/2006/relationships/hyperlink" Target="https://nova.newcastle.edu.au/vital/access/%20/manager/Repository/uon:282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4">
            <a:extLst>
              <a:ext uri="{FF2B5EF4-FFF2-40B4-BE49-F238E27FC236}">
                <a16:creationId xmlns:a16="http://schemas.microsoft.com/office/drawing/2014/main" id="{E8DD5C69-4981-4672-BD86-70C2C22FB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E626391-E213-12E0-F7E9-F480D4B6F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5135" y="717593"/>
            <a:ext cx="4155260" cy="3232065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rgbClr val="BA16A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 and material methods</a:t>
            </a:r>
            <a:br>
              <a:rPr lang="en-AU" sz="3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800" dirty="0"/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69DF540A-44E0-FC50-404D-94AFEF9CF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1779" y="4667251"/>
            <a:ext cx="3878616" cy="20574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 Marie Hadley with Travis De Vries and Adam Manning</a:t>
            </a:r>
            <a:endParaRPr lang="en-A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Centre for Law and Social Justice, University of Newcastle </a:t>
            </a:r>
            <a:endParaRPr lang="en-A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T: @DrMarie_IP</a:t>
            </a:r>
            <a:endParaRPr lang="en-A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October 2022</a:t>
            </a:r>
            <a:endParaRPr lang="en-A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AU" sz="500" dirty="0"/>
          </a:p>
        </p:txBody>
      </p:sp>
      <p:pic>
        <p:nvPicPr>
          <p:cNvPr id="7" name="Picture 6" descr="Two people sitting in chairs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E14E5787-45BD-E265-8539-5DE15355E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r="21890"/>
          <a:stretch/>
        </p:blipFill>
        <p:spPr>
          <a:xfrm>
            <a:off x="20" y="10"/>
            <a:ext cx="7553816" cy="6857990"/>
          </a:xfrm>
          <a:prstGeom prst="rect">
            <a:avLst/>
          </a:prstGeom>
        </p:spPr>
      </p:pic>
      <p:sp>
        <p:nvSpPr>
          <p:cNvPr id="23" name="Rectangle 26">
            <a:extLst>
              <a:ext uri="{FF2B5EF4-FFF2-40B4-BE49-F238E27FC236}">
                <a16:creationId xmlns:a16="http://schemas.microsoft.com/office/drawing/2014/main" id="{FDCA16AE-A9B0-4EF4-A3A1-883C17E1F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8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04AC45-4E30-96AD-F376-74B3C02C9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88" b="7776"/>
          <a:stretch/>
        </p:blipFill>
        <p:spPr>
          <a:xfrm>
            <a:off x="180295" y="1638588"/>
            <a:ext cx="8087300" cy="5085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9EB45-2026-88BC-6634-75E2FFD7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829" y="-95359"/>
            <a:ext cx="6323671" cy="1557878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rgbClr val="BA16A3"/>
                </a:solidFill>
                <a:latin typeface="+mn-lt"/>
              </a:rPr>
              <a:t>An art, law, justice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99984-AB7D-42CF-2C2A-6A881E34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0" y="1177194"/>
            <a:ext cx="7143750" cy="4909127"/>
          </a:xfrm>
        </p:spPr>
        <p:txBody>
          <a:bodyPr>
            <a:noAutofit/>
          </a:bodyPr>
          <a:lstStyle/>
          <a:p>
            <a:pPr lvl="1"/>
            <a:r>
              <a:rPr lang="en-AU" sz="2500" dirty="0"/>
              <a:t>Law journal article (doctrinal method; output)</a:t>
            </a:r>
          </a:p>
          <a:p>
            <a:pPr lvl="1"/>
            <a:r>
              <a:rPr lang="en-AU" sz="2500" dirty="0">
                <a:solidFill>
                  <a:srgbClr val="7030A0"/>
                </a:solidFill>
              </a:rPr>
              <a:t>Creation of a digital artwork that critically engages with the article (practice based method)</a:t>
            </a:r>
          </a:p>
          <a:p>
            <a:pPr lvl="1"/>
            <a:r>
              <a:rPr lang="en-AU" sz="2500" dirty="0"/>
              <a:t>Student reception of the Travis De Vries artwork and its use as a teaching tool (qualitative research)</a:t>
            </a:r>
          </a:p>
          <a:p>
            <a:pPr lvl="1"/>
            <a:r>
              <a:rPr lang="en-AU" sz="2500" dirty="0"/>
              <a:t>Exhibition based on the artwork/its central concept (extension of practice-based research; non-traditional output)</a:t>
            </a:r>
          </a:p>
          <a:p>
            <a:pPr lvl="1"/>
            <a:r>
              <a:rPr lang="en-AU" sz="2500" dirty="0">
                <a:solidFill>
                  <a:srgbClr val="7030A0"/>
                </a:solidFill>
              </a:rPr>
              <a:t>Sonic response to the art/research by percussionist Adam Manning (practice based method)</a:t>
            </a:r>
          </a:p>
          <a:p>
            <a:pPr lvl="1"/>
            <a:r>
              <a:rPr lang="en-AU" sz="2500" dirty="0"/>
              <a:t>Audience reception of the Exhibition (qualitative research)</a:t>
            </a:r>
          </a:p>
        </p:txBody>
      </p:sp>
    </p:spTree>
    <p:extLst>
      <p:ext uri="{BB962C8B-B14F-4D97-AF65-F5344CB8AC3E}">
        <p14:creationId xmlns:p14="http://schemas.microsoft.com/office/powerpoint/2010/main" val="466307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2E4-27FE-33FC-E669-E24D7CD3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59" y="359683"/>
            <a:ext cx="11200401" cy="1110234"/>
          </a:xfrm>
        </p:spPr>
        <p:txBody>
          <a:bodyPr>
            <a:normAutofit/>
          </a:bodyPr>
          <a:lstStyle/>
          <a:p>
            <a:pPr algn="ctr"/>
            <a:r>
              <a:rPr lang="en-AU" b="1" dirty="0">
                <a:solidFill>
                  <a:srgbClr val="BA16A3"/>
                </a:solidFill>
                <a:latin typeface="+mn-lt"/>
              </a:rPr>
              <a:t>Practitioner Based Enquiry Method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D7D18A86-CC69-8BA3-0859-55F328B128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349635"/>
              </p:ext>
            </p:extLst>
          </p:nvPr>
        </p:nvGraphicFramePr>
        <p:xfrm>
          <a:off x="6538960" y="2632133"/>
          <a:ext cx="5653040" cy="3144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person sitting in front of a painting&#10;&#10;Description automatically generated with medium confidence">
            <a:extLst>
              <a:ext uri="{FF2B5EF4-FFF2-40B4-BE49-F238E27FC236}">
                <a16:creationId xmlns:a16="http://schemas.microsoft.com/office/drawing/2014/main" id="{39FF976A-FB37-93AF-3B60-BF5DA5CFC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292466"/>
            <a:ext cx="5653040" cy="3823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D2F2F-154F-FAF9-4DB5-E6D2C0A49611}"/>
              </a:ext>
            </a:extLst>
          </p:cNvPr>
          <p:cNvSpPr txBox="1"/>
          <p:nvPr/>
        </p:nvSpPr>
        <p:spPr>
          <a:xfrm>
            <a:off x="3652288" y="6141693"/>
            <a:ext cx="2549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Image Credit: Jade Goodwin</a:t>
            </a:r>
          </a:p>
        </p:txBody>
      </p:sp>
    </p:spTree>
    <p:extLst>
      <p:ext uri="{BB962C8B-B14F-4D97-AF65-F5344CB8AC3E}">
        <p14:creationId xmlns:p14="http://schemas.microsoft.com/office/powerpoint/2010/main" val="385252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684CED-0B7F-448B-013C-DA40250386DA}"/>
              </a:ext>
            </a:extLst>
          </p:cNvPr>
          <p:cNvSpPr txBox="1"/>
          <p:nvPr/>
        </p:nvSpPr>
        <p:spPr>
          <a:xfrm>
            <a:off x="594360" y="640263"/>
            <a:ext cx="3822192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Making the art object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5B3744-79F7-4FA3-6794-917091A87ECC}"/>
              </a:ext>
            </a:extLst>
          </p:cNvPr>
          <p:cNvSpPr txBox="1"/>
          <p:nvPr/>
        </p:nvSpPr>
        <p:spPr>
          <a:xfrm>
            <a:off x="593610" y="2121763"/>
            <a:ext cx="3822192" cy="790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</a:rPr>
              <a:t>Entropy Awakening</a:t>
            </a:r>
            <a:r>
              <a:rPr lang="en-US" sz="2000" dirty="0">
                <a:solidFill>
                  <a:schemeClr val="bg1"/>
                </a:solidFill>
              </a:rPr>
              <a:t>, Travis De Vries</a:t>
            </a:r>
          </a:p>
        </p:txBody>
      </p:sp>
      <p:pic>
        <p:nvPicPr>
          <p:cNvPr id="8" name="Content Placeholder 7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4E3F52D0-C484-D65F-8BCC-228FB8D69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86" y="1312750"/>
            <a:ext cx="6406570" cy="4351338"/>
          </a:xfrm>
        </p:spPr>
      </p:pic>
    </p:spTree>
    <p:extLst>
      <p:ext uri="{BB962C8B-B14F-4D97-AF65-F5344CB8AC3E}">
        <p14:creationId xmlns:p14="http://schemas.microsoft.com/office/powerpoint/2010/main" val="3134235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FE157192-6897-9F8A-FF56-FA3C37DE7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219075"/>
            <a:ext cx="6365875" cy="3514725"/>
          </a:xfrm>
          <a:prstGeom prst="rect">
            <a:avLst/>
          </a:prstGeom>
        </p:spPr>
      </p:pic>
      <p:sp>
        <p:nvSpPr>
          <p:cNvPr id="65" name="Title 1">
            <a:extLst>
              <a:ext uri="{FF2B5EF4-FFF2-40B4-BE49-F238E27FC236}">
                <a16:creationId xmlns:a16="http://schemas.microsoft.com/office/drawing/2014/main" id="{7FC757EC-D351-ADAC-2807-F265A2A0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Dialogue &amp; Self-reflection</a:t>
            </a:r>
          </a:p>
        </p:txBody>
      </p:sp>
      <p:pic>
        <p:nvPicPr>
          <p:cNvPr id="6" name="Content Placeholder 5" descr="A person and person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3CD6A6DA-2280-2D11-0BAB-357147745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 r="1" b="4595"/>
          <a:stretch/>
        </p:blipFill>
        <p:spPr>
          <a:xfrm>
            <a:off x="5473700" y="3771890"/>
            <a:ext cx="6365876" cy="27527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3B8EDCA-9F3F-80EA-2327-00C7EF50E974}"/>
              </a:ext>
            </a:extLst>
          </p:cNvPr>
          <p:cNvSpPr txBox="1"/>
          <p:nvPr/>
        </p:nvSpPr>
        <p:spPr>
          <a:xfrm>
            <a:off x="713221" y="685800"/>
            <a:ext cx="3849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BA16A3"/>
                </a:solidFill>
              </a:rPr>
              <a:t>Dialogue &amp; Self-reflection</a:t>
            </a:r>
            <a:endParaRPr lang="en-AU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4EB18-324D-92A0-1610-C3D37A405426}"/>
              </a:ext>
            </a:extLst>
          </p:cNvPr>
          <p:cNvSpPr txBox="1"/>
          <p:nvPr/>
        </p:nvSpPr>
        <p:spPr>
          <a:xfrm>
            <a:off x="352424" y="5606339"/>
            <a:ext cx="4887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You can see the ‘Charting Creation’ videos at &lt;mariehadley.com/</a:t>
            </a:r>
            <a:r>
              <a:rPr lang="en-AU" sz="2000" dirty="0" err="1"/>
              <a:t>entropy_awakening</a:t>
            </a:r>
            <a:r>
              <a:rPr lang="en-AU" sz="2000" dirty="0"/>
              <a:t>/&gt;</a:t>
            </a:r>
          </a:p>
        </p:txBody>
      </p:sp>
      <p:pic>
        <p:nvPicPr>
          <p:cNvPr id="7" name="Picture 6" descr="A picture containing person, indoor, wall, window&#10;&#10;Description automatically generated">
            <a:extLst>
              <a:ext uri="{FF2B5EF4-FFF2-40B4-BE49-F238E27FC236}">
                <a16:creationId xmlns:a16="http://schemas.microsoft.com/office/drawing/2014/main" id="{550B5A86-7823-F2F0-793E-74C6998A2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91" y="2972773"/>
            <a:ext cx="3152001" cy="21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0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 descr="A person playing drums&#10;&#10;Description automatically generated with medium confidence">
            <a:extLst>
              <a:ext uri="{FF2B5EF4-FFF2-40B4-BE49-F238E27FC236}">
                <a16:creationId xmlns:a16="http://schemas.microsoft.com/office/drawing/2014/main" id="{711FC2C9-AC76-84E7-E883-ECC7487D2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-415" r="12108" b="-1357"/>
          <a:stretch/>
        </p:blipFill>
        <p:spPr>
          <a:xfrm>
            <a:off x="3794378" y="-32161"/>
            <a:ext cx="8393489" cy="7023511"/>
          </a:xfrm>
          <a:prstGeom prst="rect">
            <a:avLst/>
          </a:prstGeom>
        </p:spPr>
      </p:pic>
      <p:pic>
        <p:nvPicPr>
          <p:cNvPr id="5" name="Content Placeholder 4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4BAF93EC-F49B-630E-0365-EE568F472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8" r="8616" b="1321"/>
          <a:stretch/>
        </p:blipFill>
        <p:spPr>
          <a:xfrm>
            <a:off x="790" y="1553110"/>
            <a:ext cx="3793588" cy="28120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2F34A4-CF5D-AB9B-2A7B-C778E5D1F9AA}"/>
              </a:ext>
            </a:extLst>
          </p:cNvPr>
          <p:cNvSpPr txBox="1"/>
          <p:nvPr/>
        </p:nvSpPr>
        <p:spPr>
          <a:xfrm>
            <a:off x="6336404" y="160922"/>
            <a:ext cx="3852041" cy="7215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401BED8-1590-32C2-2AF5-BD11CD270B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 b="11324"/>
          <a:stretch/>
        </p:blipFill>
        <p:spPr>
          <a:xfrm>
            <a:off x="-9492" y="4365203"/>
            <a:ext cx="3803870" cy="2492797"/>
          </a:xfrm>
          <a:prstGeom prst="rect">
            <a:avLst/>
          </a:prstGeom>
        </p:spPr>
      </p:pic>
      <p:pic>
        <p:nvPicPr>
          <p:cNvPr id="11" name="Entropy Awakening">
            <a:hlinkClick r:id="" action="ppaction://media"/>
            <a:extLst>
              <a:ext uri="{FF2B5EF4-FFF2-40B4-BE49-F238E27FC236}">
                <a16:creationId xmlns:a16="http://schemas.microsoft.com/office/drawing/2014/main" id="{C9E31C97-4F12-1206-9933-CA9BABE32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1518" y="3507876"/>
            <a:ext cx="415051" cy="415051"/>
          </a:xfrm>
          <a:prstGeom prst="rect">
            <a:avLst/>
          </a:prstGeom>
        </p:spPr>
      </p:pic>
      <p:pic>
        <p:nvPicPr>
          <p:cNvPr id="13" name="Tear it Down">
            <a:hlinkClick r:id="" action="ppaction://media"/>
            <a:extLst>
              <a:ext uri="{FF2B5EF4-FFF2-40B4-BE49-F238E27FC236}">
                <a16:creationId xmlns:a16="http://schemas.microsoft.com/office/drawing/2014/main" id="{17E82F95-821F-BC54-22BB-4C1CCD499A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02316" y="6353220"/>
            <a:ext cx="463189" cy="4631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C7211C-59C0-4993-A063-475AD0264089}"/>
              </a:ext>
            </a:extLst>
          </p:cNvPr>
          <p:cNvSpPr txBox="1"/>
          <p:nvPr/>
        </p:nvSpPr>
        <p:spPr>
          <a:xfrm>
            <a:off x="228600" y="-67995"/>
            <a:ext cx="33379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b="1" dirty="0">
                <a:solidFill>
                  <a:srgbClr val="BA16A3"/>
                </a:solidFill>
              </a:rPr>
              <a:t>Sonic Responses</a:t>
            </a:r>
          </a:p>
        </p:txBody>
      </p:sp>
    </p:spTree>
    <p:extLst>
      <p:ext uri="{BB962C8B-B14F-4D97-AF65-F5344CB8AC3E}">
        <p14:creationId xmlns:p14="http://schemas.microsoft.com/office/powerpoint/2010/main" val="428163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D909350-F059-A7BA-82E6-6B3D17F2F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4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099672-5E1A-04F0-A39B-B57B57E2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48" y="1010827"/>
            <a:ext cx="5277333" cy="1325563"/>
          </a:xfrm>
        </p:spPr>
        <p:txBody>
          <a:bodyPr>
            <a:noAutofit/>
          </a:bodyPr>
          <a:lstStyle/>
          <a:p>
            <a:pPr algn="ctr"/>
            <a:r>
              <a:rPr lang="en-AU" sz="5400" b="1" dirty="0"/>
              <a:t>Ethical Considerations</a:t>
            </a:r>
          </a:p>
        </p:txBody>
      </p:sp>
      <p:sp>
        <p:nvSpPr>
          <p:cNvPr id="49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A55E730-915A-E9C4-D175-11ABA2447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r="36041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2494ACE3-77B3-4726-5AFA-170D6A041B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782492"/>
              </p:ext>
            </p:extLst>
          </p:nvPr>
        </p:nvGraphicFramePr>
        <p:xfrm>
          <a:off x="805543" y="2871982"/>
          <a:ext cx="5272888" cy="318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0515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86812-CB03-EA2A-9B2E-ACF403A8E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83" y="1075148"/>
            <a:ext cx="4892040" cy="5126870"/>
          </a:xfrm>
        </p:spPr>
        <p:txBody>
          <a:bodyPr anchor="t">
            <a:normAutofit/>
          </a:bodyPr>
          <a:lstStyle/>
          <a:p>
            <a:r>
              <a:rPr lang="en-AU" sz="2400" dirty="0">
                <a:ea typeface="Calibri" panose="020F0502020204030204" pitchFamily="34" charset="0"/>
                <a:cs typeface="Calibri" panose="020F0502020204030204" pitchFamily="34" charset="0"/>
              </a:rPr>
              <a:t>For further reading on the Practitioner Based Enquiry method see Phillip McIntyre, ‘Creative Practice as Research: ‘Testing Out’ the Systems Model of Creativity through Practitioner Based Enquiry’ &lt;</a:t>
            </a:r>
            <a:r>
              <a:rPr lang="en-AU" sz="2400" dirty="0">
                <a:ea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https://nova.newcastle.edu.au/vital/access/%20/manager/Repository/uon:2820</a:t>
            </a:r>
            <a:r>
              <a:rPr lang="en-AU" sz="2400" dirty="0"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  <a:p>
            <a:endParaRPr lang="en-AU" sz="2400" dirty="0"/>
          </a:p>
          <a:p>
            <a:pPr>
              <a:spcAft>
                <a:spcPts val="800"/>
              </a:spcAft>
            </a:pPr>
            <a:r>
              <a:rPr lang="en-AU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For more information about this research project se</a:t>
            </a:r>
            <a:r>
              <a:rPr lang="en-AU" sz="2400" dirty="0"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AU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&lt;</a:t>
            </a:r>
            <a:r>
              <a:rPr lang="en-AU" sz="2400" u="sng" dirty="0">
                <a:effectLst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https://mariehadley.com/project_alj/</a:t>
            </a:r>
            <a:r>
              <a:rPr lang="en-AU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en-AU" sz="1400" dirty="0"/>
          </a:p>
          <a:p>
            <a:pPr marL="0" indent="0">
              <a:buNone/>
            </a:pPr>
            <a:endParaRPr lang="en-AU" sz="1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B65F96-F6AB-F68C-F5A0-4C21B5BB5A33}"/>
              </a:ext>
            </a:extLst>
          </p:cNvPr>
          <p:cNvSpPr txBox="1"/>
          <p:nvPr/>
        </p:nvSpPr>
        <p:spPr>
          <a:xfrm>
            <a:off x="5566449" y="5946990"/>
            <a:ext cx="6625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800" dirty="0">
                <a:ea typeface="Calibri" panose="020F0502020204030204" pitchFamily="34" charset="0"/>
                <a:cs typeface="Calibri" panose="020F0502020204030204" pitchFamily="34" charset="0"/>
              </a:rPr>
              <a:t>Any questions? Feel free to contact me: marie.hadley@newcastle.edu.au</a:t>
            </a:r>
            <a:endParaRPr lang="en-A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95ED48B-6317-AB8E-ED88-440023C34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21" y="1540763"/>
            <a:ext cx="5664708" cy="37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87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9818</TotalTime>
  <Words>293</Words>
  <Application>Microsoft Office PowerPoint</Application>
  <PresentationFormat>Widescreen</PresentationFormat>
  <Paragraphs>32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Office Theme</vt:lpstr>
      <vt:lpstr>Visual and material methods </vt:lpstr>
      <vt:lpstr>An art, law, justice project</vt:lpstr>
      <vt:lpstr>Practitioner Based Enquiry Method</vt:lpstr>
      <vt:lpstr>PowerPoint Presentation</vt:lpstr>
      <vt:lpstr>Dialogue &amp; Self-reflection</vt:lpstr>
      <vt:lpstr>PowerPoint Presentation</vt:lpstr>
      <vt:lpstr>Ethical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as method: talking back to law’s prioritisation of racist statues in settler colonial states</dc:title>
  <dc:creator>Marie Hadley</dc:creator>
  <cp:lastModifiedBy>Marie Hadley</cp:lastModifiedBy>
  <cp:revision>4</cp:revision>
  <dcterms:created xsi:type="dcterms:W3CDTF">2022-07-10T00:36:31Z</dcterms:created>
  <dcterms:modified xsi:type="dcterms:W3CDTF">2022-10-07T03:50:31Z</dcterms:modified>
</cp:coreProperties>
</file>