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1" r:id="rId5"/>
    <p:sldId id="260" r:id="rId6"/>
    <p:sldId id="263" r:id="rId7"/>
    <p:sldId id="267" r:id="rId8"/>
    <p:sldId id="264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DA4BF7-F9A5-4E98-87FE-07EE79E73B84}" v="1" dt="2025-08-04T04:08:17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Hadley" userId="adfdfa6f-f91d-41fe-b5cc-d8d013c3d8aa" providerId="ADAL" clId="{99DA4BF7-F9A5-4E98-87FE-07EE79E73B84}"/>
    <pc:docChg chg="undo custSel delSld modSld">
      <pc:chgData name="Marie Hadley" userId="adfdfa6f-f91d-41fe-b5cc-d8d013c3d8aa" providerId="ADAL" clId="{99DA4BF7-F9A5-4E98-87FE-07EE79E73B84}" dt="2025-08-04T04:08:57.963" v="12" actId="478"/>
      <pc:docMkLst>
        <pc:docMk/>
      </pc:docMkLst>
      <pc:sldChg chg="addSp delSp modSp mod">
        <pc:chgData name="Marie Hadley" userId="adfdfa6f-f91d-41fe-b5cc-d8d013c3d8aa" providerId="ADAL" clId="{99DA4BF7-F9A5-4E98-87FE-07EE79E73B84}" dt="2025-08-04T04:08:31.084" v="8" actId="26606"/>
        <pc:sldMkLst>
          <pc:docMk/>
          <pc:sldMk cId="2250268522" sldId="262"/>
        </pc:sldMkLst>
        <pc:spChg chg="add">
          <ac:chgData name="Marie Hadley" userId="adfdfa6f-f91d-41fe-b5cc-d8d013c3d8aa" providerId="ADAL" clId="{99DA4BF7-F9A5-4E98-87FE-07EE79E73B84}" dt="2025-08-04T04:08:31.084" v="8" actId="26606"/>
          <ac:spMkLst>
            <pc:docMk/>
            <pc:sldMk cId="2250268522" sldId="262"/>
            <ac:spMk id="8" creationId="{42A4FC2C-047E-45A5-965D-8E1E3BF09BC6}"/>
          </ac:spMkLst>
        </pc:spChg>
        <pc:picChg chg="mod">
          <ac:chgData name="Marie Hadley" userId="adfdfa6f-f91d-41fe-b5cc-d8d013c3d8aa" providerId="ADAL" clId="{99DA4BF7-F9A5-4E98-87FE-07EE79E73B84}" dt="2025-08-04T04:08:31.084" v="8" actId="26606"/>
          <ac:picMkLst>
            <pc:docMk/>
            <pc:sldMk cId="2250268522" sldId="262"/>
            <ac:picMk id="3" creationId="{4404C9B4-1620-ECE2-367D-5360CD4E016D}"/>
          </ac:picMkLst>
        </pc:picChg>
        <pc:picChg chg="del">
          <ac:chgData name="Marie Hadley" userId="adfdfa6f-f91d-41fe-b5cc-d8d013c3d8aa" providerId="ADAL" clId="{99DA4BF7-F9A5-4E98-87FE-07EE79E73B84}" dt="2025-08-04T04:08:28.526" v="7" actId="478"/>
          <ac:picMkLst>
            <pc:docMk/>
            <pc:sldMk cId="2250268522" sldId="262"/>
            <ac:picMk id="7" creationId="{BA2E2AC8-7F2D-D9A7-CAB1-B2C475598D30}"/>
          </ac:picMkLst>
        </pc:picChg>
      </pc:sldChg>
      <pc:sldChg chg="addSp delSp modSp mod">
        <pc:chgData name="Marie Hadley" userId="adfdfa6f-f91d-41fe-b5cc-d8d013c3d8aa" providerId="ADAL" clId="{99DA4BF7-F9A5-4E98-87FE-07EE79E73B84}" dt="2025-08-04T04:08:57.963" v="12" actId="478"/>
        <pc:sldMkLst>
          <pc:docMk/>
          <pc:sldMk cId="1269227533" sldId="265"/>
        </pc:sldMkLst>
        <pc:spChg chg="mod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2" creationId="{7D365451-E67B-F075-1A3E-E359BB03ABAD}"/>
          </ac:spMkLst>
        </pc:spChg>
        <pc:spChg chg="mod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3" creationId="{995CCE05-9E43-454C-1ED6-B74FAC16E7EF}"/>
          </ac:spMkLst>
        </pc:spChg>
        <pc:spChg chg="add del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9" creationId="{B86AA2DA-281A-4806-8977-D617AEAC830F}"/>
          </ac:spMkLst>
        </pc:spChg>
        <pc:spChg chg="add del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11" creationId="{64185774-6FC0-4B8D-A8DB-A8854688960B}"/>
          </ac:spMkLst>
        </pc:spChg>
        <pc:spChg chg="add del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13" creationId="{B7D3B4FC-79F4-47D2-9D79-DA876E6AD813}"/>
          </ac:spMkLst>
        </pc:spChg>
        <pc:spChg chg="add del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15" creationId="{EFF9196C-3887-4B80-8671-3CA6705C18D3}"/>
          </ac:spMkLst>
        </pc:spChg>
        <pc:spChg chg="add del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21" creationId="{C0763A76-9F1C-4FC5-82B7-DD475DA461B2}"/>
          </ac:spMkLst>
        </pc:spChg>
        <pc:spChg chg="add del">
          <ac:chgData name="Marie Hadley" userId="adfdfa6f-f91d-41fe-b5cc-d8d013c3d8aa" providerId="ADAL" clId="{99DA4BF7-F9A5-4E98-87FE-07EE79E73B84}" dt="2025-08-04T04:08:56.256" v="11" actId="26606"/>
          <ac:spMkLst>
            <pc:docMk/>
            <pc:sldMk cId="1269227533" sldId="265"/>
            <ac:spMk id="23" creationId="{E81BF4F6-F2CF-4984-9D14-D6966D92F99F}"/>
          </ac:spMkLst>
        </pc:spChg>
        <pc:picChg chg="add del">
          <ac:chgData name="Marie Hadley" userId="adfdfa6f-f91d-41fe-b5cc-d8d013c3d8aa" providerId="ADAL" clId="{99DA4BF7-F9A5-4E98-87FE-07EE79E73B84}" dt="2025-08-04T04:08:57.963" v="12" actId="478"/>
          <ac:picMkLst>
            <pc:docMk/>
            <pc:sldMk cId="1269227533" sldId="265"/>
            <ac:picMk id="4" creationId="{6A46581E-4FF4-32D0-847D-2338251817BB}"/>
          </ac:picMkLst>
        </pc:picChg>
        <pc:picChg chg="add del">
          <ac:chgData name="Marie Hadley" userId="adfdfa6f-f91d-41fe-b5cc-d8d013c3d8aa" providerId="ADAL" clId="{99DA4BF7-F9A5-4E98-87FE-07EE79E73B84}" dt="2025-08-04T04:08:56.256" v="11" actId="26606"/>
          <ac:picMkLst>
            <pc:docMk/>
            <pc:sldMk cId="1269227533" sldId="265"/>
            <ac:picMk id="17" creationId="{6655BE39-F606-2037-3EBE-E0AE2741B38C}"/>
          </ac:picMkLst>
        </pc:picChg>
      </pc:sldChg>
      <pc:sldChg chg="del">
        <pc:chgData name="Marie Hadley" userId="adfdfa6f-f91d-41fe-b5cc-d8d013c3d8aa" providerId="ADAL" clId="{99DA4BF7-F9A5-4E98-87FE-07EE79E73B84}" dt="2025-08-04T04:07:53.578" v="1" actId="2696"/>
        <pc:sldMkLst>
          <pc:docMk/>
          <pc:sldMk cId="2655504753" sldId="266"/>
        </pc:sldMkLst>
      </pc:sldChg>
      <pc:sldChg chg="addSp delSp modSp mod">
        <pc:chgData name="Marie Hadley" userId="adfdfa6f-f91d-41fe-b5cc-d8d013c3d8aa" providerId="ADAL" clId="{99DA4BF7-F9A5-4E98-87FE-07EE79E73B84}" dt="2025-08-04T04:08:21.480" v="5" actId="26606"/>
        <pc:sldMkLst>
          <pc:docMk/>
          <pc:sldMk cId="4029697800" sldId="267"/>
        </pc:sldMkLst>
        <pc:spChg chg="del">
          <ac:chgData name="Marie Hadley" userId="adfdfa6f-f91d-41fe-b5cc-d8d013c3d8aa" providerId="ADAL" clId="{99DA4BF7-F9A5-4E98-87FE-07EE79E73B84}" dt="2025-08-04T04:08:21.480" v="5" actId="26606"/>
          <ac:spMkLst>
            <pc:docMk/>
            <pc:sldMk cId="4029697800" sldId="267"/>
            <ac:spMk id="9" creationId="{D4771268-CB57-404A-9271-370EB28F6090}"/>
          </ac:spMkLst>
        </pc:spChg>
        <pc:spChg chg="add">
          <ac:chgData name="Marie Hadley" userId="adfdfa6f-f91d-41fe-b5cc-d8d013c3d8aa" providerId="ADAL" clId="{99DA4BF7-F9A5-4E98-87FE-07EE79E73B84}" dt="2025-08-04T04:08:21.480" v="5" actId="26606"/>
          <ac:spMkLst>
            <pc:docMk/>
            <pc:sldMk cId="4029697800" sldId="267"/>
            <ac:spMk id="14" creationId="{D4771268-CB57-404A-9271-370EB28F6090}"/>
          </ac:spMkLst>
        </pc:spChg>
        <pc:picChg chg="add mod">
          <ac:chgData name="Marie Hadley" userId="adfdfa6f-f91d-41fe-b5cc-d8d013c3d8aa" providerId="ADAL" clId="{99DA4BF7-F9A5-4E98-87FE-07EE79E73B84}" dt="2025-08-04T04:08:21.480" v="5" actId="26606"/>
          <ac:picMkLst>
            <pc:docMk/>
            <pc:sldMk cId="4029697800" sldId="267"/>
            <ac:picMk id="3" creationId="{5568A342-52F0-F7BF-80AF-2186FC7E3E7D}"/>
          </ac:picMkLst>
        </pc:picChg>
        <pc:picChg chg="del">
          <ac:chgData name="Marie Hadley" userId="adfdfa6f-f91d-41fe-b5cc-d8d013c3d8aa" providerId="ADAL" clId="{99DA4BF7-F9A5-4E98-87FE-07EE79E73B84}" dt="2025-08-04T04:08:10.192" v="2" actId="478"/>
          <ac:picMkLst>
            <pc:docMk/>
            <pc:sldMk cId="4029697800" sldId="267"/>
            <ac:picMk id="4" creationId="{250EACC6-D7DC-DC17-AC86-9C2EA440E9AF}"/>
          </ac:picMkLst>
        </pc:picChg>
      </pc:sldChg>
      <pc:sldChg chg="del">
        <pc:chgData name="Marie Hadley" userId="adfdfa6f-f91d-41fe-b5cc-d8d013c3d8aa" providerId="ADAL" clId="{99DA4BF7-F9A5-4E98-87FE-07EE79E73B84}" dt="2025-08-04T04:08:25.629" v="6" actId="2696"/>
        <pc:sldMkLst>
          <pc:docMk/>
          <pc:sldMk cId="3102631142" sldId="268"/>
        </pc:sldMkLst>
      </pc:sldChg>
      <pc:sldChg chg="del">
        <pc:chgData name="Marie Hadley" userId="adfdfa6f-f91d-41fe-b5cc-d8d013c3d8aa" providerId="ADAL" clId="{99DA4BF7-F9A5-4E98-87FE-07EE79E73B84}" dt="2025-08-04T04:07:40.676" v="0" actId="2696"/>
        <pc:sldMkLst>
          <pc:docMk/>
          <pc:sldMk cId="2424942717" sldId="27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881EBB-E38A-48CE-83D5-3ED66EFFDAD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2E1954F-C9F1-499D-B772-021B90D406D9}">
      <dgm:prSet/>
      <dgm:spPr/>
      <dgm:t>
        <a:bodyPr/>
        <a:lstStyle/>
        <a:p>
          <a:r>
            <a:rPr lang="en-AU" b="1"/>
            <a:t>Adams v Quasar Management Services Pty Ltd &amp; Ors</a:t>
          </a:r>
          <a:r>
            <a:rPr lang="en-AU"/>
            <a:t> [2002] QSC 223 (13 August 2002) </a:t>
          </a:r>
          <a:endParaRPr lang="en-US"/>
        </a:p>
      </dgm:t>
    </dgm:pt>
    <dgm:pt modelId="{6CA35AE7-6347-4131-B569-5009809462CD}" type="parTrans" cxnId="{441947DC-7AF5-4AF7-B75E-BEB9E7340186}">
      <dgm:prSet/>
      <dgm:spPr/>
      <dgm:t>
        <a:bodyPr/>
        <a:lstStyle/>
        <a:p>
          <a:endParaRPr lang="en-US"/>
        </a:p>
      </dgm:t>
    </dgm:pt>
    <dgm:pt modelId="{B5EAAB56-8FA4-4294-8902-1DDA09D2F221}" type="sibTrans" cxnId="{441947DC-7AF5-4AF7-B75E-BEB9E7340186}">
      <dgm:prSet/>
      <dgm:spPr/>
      <dgm:t>
        <a:bodyPr/>
        <a:lstStyle/>
        <a:p>
          <a:endParaRPr lang="en-US"/>
        </a:p>
      </dgm:t>
    </dgm:pt>
    <dgm:pt modelId="{166FAEF6-DC3A-471E-89B0-BE40CBF0B87F}">
      <dgm:prSet/>
      <dgm:spPr/>
      <dgm:t>
        <a:bodyPr/>
        <a:lstStyle/>
        <a:p>
          <a:r>
            <a:rPr lang="en-AU" b="1"/>
            <a:t>Meskenas v ACP Publishing Pty Ltd </a:t>
          </a:r>
          <a:r>
            <a:rPr lang="en-AU"/>
            <a:t>[2006] FMCA 1136 (14 August 2006) </a:t>
          </a:r>
          <a:endParaRPr lang="en-US"/>
        </a:p>
      </dgm:t>
    </dgm:pt>
    <dgm:pt modelId="{FD18A605-7A9F-4E35-A333-37B432F49F47}" type="parTrans" cxnId="{963C27C1-9A6C-475B-8DB9-23FB0AD4C726}">
      <dgm:prSet/>
      <dgm:spPr/>
      <dgm:t>
        <a:bodyPr/>
        <a:lstStyle/>
        <a:p>
          <a:endParaRPr lang="en-US"/>
        </a:p>
      </dgm:t>
    </dgm:pt>
    <dgm:pt modelId="{5C921434-8405-4BC8-AF4C-03B1877530C4}" type="sibTrans" cxnId="{963C27C1-9A6C-475B-8DB9-23FB0AD4C726}">
      <dgm:prSet/>
      <dgm:spPr/>
      <dgm:t>
        <a:bodyPr/>
        <a:lstStyle/>
        <a:p>
          <a:endParaRPr lang="en-US"/>
        </a:p>
      </dgm:t>
    </dgm:pt>
    <dgm:pt modelId="{2C3771F7-BACC-4646-BABF-3A5A77985EED}">
      <dgm:prSet/>
      <dgm:spPr/>
      <dgm:t>
        <a:bodyPr/>
        <a:lstStyle/>
        <a:p>
          <a:r>
            <a:rPr lang="en-AU" b="1"/>
            <a:t>Boyapati v Rockefeller Management Corporation</a:t>
          </a:r>
          <a:r>
            <a:rPr lang="en-AU"/>
            <a:t> [2008] FCA 995 (2 July 2008) </a:t>
          </a:r>
          <a:endParaRPr lang="en-US"/>
        </a:p>
      </dgm:t>
    </dgm:pt>
    <dgm:pt modelId="{CD5CEC14-4B10-4B4F-8348-08B08AFEE6B9}" type="parTrans" cxnId="{D80A5A8B-87B8-4BAC-9B4F-449428F4FBA3}">
      <dgm:prSet/>
      <dgm:spPr/>
      <dgm:t>
        <a:bodyPr/>
        <a:lstStyle/>
        <a:p>
          <a:endParaRPr lang="en-US"/>
        </a:p>
      </dgm:t>
    </dgm:pt>
    <dgm:pt modelId="{4A660DE1-B354-4774-8A06-EAACF24216FB}" type="sibTrans" cxnId="{D80A5A8B-87B8-4BAC-9B4F-449428F4FBA3}">
      <dgm:prSet/>
      <dgm:spPr/>
      <dgm:t>
        <a:bodyPr/>
        <a:lstStyle/>
        <a:p>
          <a:endParaRPr lang="en-US"/>
        </a:p>
      </dgm:t>
    </dgm:pt>
    <dgm:pt modelId="{D8C78B30-5F1A-4EEA-9F3C-54E5194348C5}">
      <dgm:prSet/>
      <dgm:spPr/>
      <dgm:t>
        <a:bodyPr/>
        <a:lstStyle/>
        <a:p>
          <a:r>
            <a:rPr lang="en-AU" b="1"/>
            <a:t>Rutter v Brookland Valley Estate Pty Limited</a:t>
          </a:r>
          <a:r>
            <a:rPr lang="en-AU"/>
            <a:t> [2009] FCA 702 (30 June 2009) </a:t>
          </a:r>
          <a:endParaRPr lang="en-US"/>
        </a:p>
      </dgm:t>
    </dgm:pt>
    <dgm:pt modelId="{58824483-FA5E-476B-928E-2DA0690EDD30}" type="parTrans" cxnId="{3220D302-E37F-4C0E-B2FB-34B04724C88A}">
      <dgm:prSet/>
      <dgm:spPr/>
      <dgm:t>
        <a:bodyPr/>
        <a:lstStyle/>
        <a:p>
          <a:endParaRPr lang="en-US"/>
        </a:p>
      </dgm:t>
    </dgm:pt>
    <dgm:pt modelId="{A552A9C4-0581-4C56-8F36-B8756E742776}" type="sibTrans" cxnId="{3220D302-E37F-4C0E-B2FB-34B04724C88A}">
      <dgm:prSet/>
      <dgm:spPr/>
      <dgm:t>
        <a:bodyPr/>
        <a:lstStyle/>
        <a:p>
          <a:endParaRPr lang="en-US"/>
        </a:p>
      </dgm:t>
    </dgm:pt>
    <dgm:pt modelId="{43452EDF-5FD8-482F-A203-84D858A511AD}">
      <dgm:prSet/>
      <dgm:spPr/>
      <dgm:t>
        <a:bodyPr/>
        <a:lstStyle/>
        <a:p>
          <a:r>
            <a:rPr lang="en-AU" b="1"/>
            <a:t>Perez &amp; Ors v Fernandez</a:t>
          </a:r>
          <a:r>
            <a:rPr lang="en-AU"/>
            <a:t> [2012] FMCA 2 (10 February 2012)	</a:t>
          </a:r>
          <a:endParaRPr lang="en-US"/>
        </a:p>
      </dgm:t>
    </dgm:pt>
    <dgm:pt modelId="{9CF8120A-1851-49E2-9095-1496C5CA13D6}" type="parTrans" cxnId="{52BA73DF-3002-44CF-B370-FB0A8DD17F19}">
      <dgm:prSet/>
      <dgm:spPr/>
      <dgm:t>
        <a:bodyPr/>
        <a:lstStyle/>
        <a:p>
          <a:endParaRPr lang="en-US"/>
        </a:p>
      </dgm:t>
    </dgm:pt>
    <dgm:pt modelId="{971F1BE7-971A-4459-A918-9A05EDF01846}" type="sibTrans" cxnId="{52BA73DF-3002-44CF-B370-FB0A8DD17F19}">
      <dgm:prSet/>
      <dgm:spPr/>
      <dgm:t>
        <a:bodyPr/>
        <a:lstStyle/>
        <a:p>
          <a:endParaRPr lang="en-US"/>
        </a:p>
      </dgm:t>
    </dgm:pt>
    <dgm:pt modelId="{0B1CD1B0-9D68-4683-B6AB-CCA7C5B6E1E9}">
      <dgm:prSet/>
      <dgm:spPr/>
      <dgm:t>
        <a:bodyPr/>
        <a:lstStyle/>
        <a:p>
          <a:r>
            <a:rPr lang="en-AU" b="1"/>
            <a:t>Corby v Allen &amp; Unwin Pty Limited</a:t>
          </a:r>
          <a:r>
            <a:rPr lang="en-AU"/>
            <a:t> [2013] FCA 370 (24 April 2013) </a:t>
          </a:r>
          <a:endParaRPr lang="en-US"/>
        </a:p>
      </dgm:t>
    </dgm:pt>
    <dgm:pt modelId="{BD8EE9DF-6377-4A11-B766-00B1091C8A9F}" type="parTrans" cxnId="{64511E35-27DB-4CA1-BD36-AD55A6CF82F1}">
      <dgm:prSet/>
      <dgm:spPr/>
      <dgm:t>
        <a:bodyPr/>
        <a:lstStyle/>
        <a:p>
          <a:endParaRPr lang="en-US"/>
        </a:p>
      </dgm:t>
    </dgm:pt>
    <dgm:pt modelId="{8C1873BE-F664-457E-A8DC-F6160918CE0F}" type="sibTrans" cxnId="{64511E35-27DB-4CA1-BD36-AD55A6CF82F1}">
      <dgm:prSet/>
      <dgm:spPr/>
      <dgm:t>
        <a:bodyPr/>
        <a:lstStyle/>
        <a:p>
          <a:endParaRPr lang="en-US"/>
        </a:p>
      </dgm:t>
    </dgm:pt>
    <dgm:pt modelId="{DB26F72D-448F-4E3B-8832-B622CA7C3D83}">
      <dgm:prSet/>
      <dgm:spPr/>
      <dgm:t>
        <a:bodyPr/>
        <a:lstStyle/>
        <a:p>
          <a:r>
            <a:rPr lang="en-AU" b="1"/>
            <a:t>Tylor v Sevin</a:t>
          </a:r>
          <a:r>
            <a:rPr lang="en-AU"/>
            <a:t> [2014] FCCA 445 (26 February 2014) </a:t>
          </a:r>
          <a:endParaRPr lang="en-US"/>
        </a:p>
      </dgm:t>
    </dgm:pt>
    <dgm:pt modelId="{B01D52BC-6996-4B7F-9F80-1427CC638334}" type="parTrans" cxnId="{EEFA25DF-2056-43B5-A0E1-A57C745C8A7D}">
      <dgm:prSet/>
      <dgm:spPr/>
      <dgm:t>
        <a:bodyPr/>
        <a:lstStyle/>
        <a:p>
          <a:endParaRPr lang="en-US"/>
        </a:p>
      </dgm:t>
    </dgm:pt>
    <dgm:pt modelId="{AD024015-5DD7-48F4-A417-BE85091E5886}" type="sibTrans" cxnId="{EEFA25DF-2056-43B5-A0E1-A57C745C8A7D}">
      <dgm:prSet/>
      <dgm:spPr/>
      <dgm:t>
        <a:bodyPr/>
        <a:lstStyle/>
        <a:p>
          <a:endParaRPr lang="en-US"/>
        </a:p>
      </dgm:t>
    </dgm:pt>
    <dgm:pt modelId="{C3BB7569-FDE2-4D9D-BE10-13007716EFB8}">
      <dgm:prSet/>
      <dgm:spPr/>
      <dgm:t>
        <a:bodyPr/>
        <a:lstStyle/>
        <a:p>
          <a:r>
            <a:rPr lang="en-AU" b="1"/>
            <a:t>Monte v Fairfax Media Publications Pty Ltd</a:t>
          </a:r>
          <a:r>
            <a:rPr lang="en-AU"/>
            <a:t> [2015] FCCA 1633 (7 August 2015) </a:t>
          </a:r>
          <a:endParaRPr lang="en-US"/>
        </a:p>
      </dgm:t>
    </dgm:pt>
    <dgm:pt modelId="{AD9BFD7E-004D-4C4F-AD10-FDD008E920E2}" type="parTrans" cxnId="{86791779-7344-4CFF-B8E9-BC9596E50BB4}">
      <dgm:prSet/>
      <dgm:spPr/>
      <dgm:t>
        <a:bodyPr/>
        <a:lstStyle/>
        <a:p>
          <a:endParaRPr lang="en-US"/>
        </a:p>
      </dgm:t>
    </dgm:pt>
    <dgm:pt modelId="{C45B0879-F70B-4472-92BA-60012CBCC8BE}" type="sibTrans" cxnId="{86791779-7344-4CFF-B8E9-BC9596E50BB4}">
      <dgm:prSet/>
      <dgm:spPr/>
      <dgm:t>
        <a:bodyPr/>
        <a:lstStyle/>
        <a:p>
          <a:endParaRPr lang="en-US"/>
        </a:p>
      </dgm:t>
    </dgm:pt>
    <dgm:pt modelId="{909885D1-7421-4138-B940-1E9421F3FF8A}">
      <dgm:prSet/>
      <dgm:spPr/>
      <dgm:t>
        <a:bodyPr/>
        <a:lstStyle/>
        <a:p>
          <a:r>
            <a:rPr lang="en-AU" b="1"/>
            <a:t>Pocketful of Tunes Pty Ltd v The Commonwealth of Australia (No 2)</a:t>
          </a:r>
          <a:r>
            <a:rPr lang="en-AU"/>
            <a:t> [2015] ACopyT 2 (22 May 2015)		</a:t>
          </a:r>
          <a:endParaRPr lang="en-US"/>
        </a:p>
      </dgm:t>
    </dgm:pt>
    <dgm:pt modelId="{5FAE9A57-E785-4633-AFF1-D7961569F070}" type="parTrans" cxnId="{5ECAD744-0BE3-45DC-A517-D989A5AD1214}">
      <dgm:prSet/>
      <dgm:spPr/>
      <dgm:t>
        <a:bodyPr/>
        <a:lstStyle/>
        <a:p>
          <a:endParaRPr lang="en-US"/>
        </a:p>
      </dgm:t>
    </dgm:pt>
    <dgm:pt modelId="{D199D1FD-09B9-4387-BEB0-C2E63508ECB3}" type="sibTrans" cxnId="{5ECAD744-0BE3-45DC-A517-D989A5AD1214}">
      <dgm:prSet/>
      <dgm:spPr/>
      <dgm:t>
        <a:bodyPr/>
        <a:lstStyle/>
        <a:p>
          <a:endParaRPr lang="en-US"/>
        </a:p>
      </dgm:t>
    </dgm:pt>
    <dgm:pt modelId="{39277736-3646-4784-B848-4AC9183C308F}">
      <dgm:prSet/>
      <dgm:spPr/>
      <dgm:t>
        <a:bodyPr/>
        <a:lstStyle/>
        <a:p>
          <a:r>
            <a:rPr lang="en-AU" b="1"/>
            <a:t>Briner v The Happy Herb Company &amp; Ors</a:t>
          </a:r>
          <a:r>
            <a:rPr lang="en-AU"/>
            <a:t> [2017] FCCA 1854 (11 September 2017) </a:t>
          </a:r>
          <a:endParaRPr lang="en-US"/>
        </a:p>
      </dgm:t>
    </dgm:pt>
    <dgm:pt modelId="{41511CB0-9331-4A2A-B88F-FC46196A026B}" type="parTrans" cxnId="{7C4B8978-1878-4850-BB72-DF38C34B3ABF}">
      <dgm:prSet/>
      <dgm:spPr/>
      <dgm:t>
        <a:bodyPr/>
        <a:lstStyle/>
        <a:p>
          <a:endParaRPr lang="en-US"/>
        </a:p>
      </dgm:t>
    </dgm:pt>
    <dgm:pt modelId="{A0AAB953-B8FB-47C1-90C1-7A4A39578BEE}" type="sibTrans" cxnId="{7C4B8978-1878-4850-BB72-DF38C34B3ABF}">
      <dgm:prSet/>
      <dgm:spPr/>
      <dgm:t>
        <a:bodyPr/>
        <a:lstStyle/>
        <a:p>
          <a:endParaRPr lang="en-US"/>
        </a:p>
      </dgm:t>
    </dgm:pt>
    <dgm:pt modelId="{A0852CED-B63E-49F1-A9AF-F09DB6269103}">
      <dgm:prSet/>
      <dgm:spPr/>
      <dgm:t>
        <a:bodyPr/>
        <a:lstStyle/>
        <a:p>
          <a:r>
            <a:rPr lang="en-AU" b="1"/>
            <a:t>Boomerang Investments Pty Ltd v Padgett</a:t>
          </a:r>
          <a:r>
            <a:rPr lang="en-AU"/>
            <a:t> (Costs of the Liability Phase) [2021] FCA 385 (21 April 2021) </a:t>
          </a:r>
          <a:endParaRPr lang="en-US"/>
        </a:p>
      </dgm:t>
    </dgm:pt>
    <dgm:pt modelId="{743798CF-4A4C-4A68-B2A0-F9061F346A8A}" type="parTrans" cxnId="{B611489D-D050-4932-AF23-A2C95DA5024B}">
      <dgm:prSet/>
      <dgm:spPr/>
      <dgm:t>
        <a:bodyPr/>
        <a:lstStyle/>
        <a:p>
          <a:endParaRPr lang="en-US"/>
        </a:p>
      </dgm:t>
    </dgm:pt>
    <dgm:pt modelId="{E18DDBE3-F16D-48A2-9F6E-90EA586ED4CF}" type="sibTrans" cxnId="{B611489D-D050-4932-AF23-A2C95DA5024B}">
      <dgm:prSet/>
      <dgm:spPr/>
      <dgm:t>
        <a:bodyPr/>
        <a:lstStyle/>
        <a:p>
          <a:endParaRPr lang="en-US"/>
        </a:p>
      </dgm:t>
    </dgm:pt>
    <dgm:pt modelId="{1DCAD695-FB8E-42E1-A7AF-3F0D3A282A73}">
      <dgm:prSet/>
      <dgm:spPr/>
      <dgm:t>
        <a:bodyPr/>
        <a:lstStyle/>
        <a:p>
          <a:r>
            <a:rPr lang="en-AU" b="1"/>
            <a:t>Sankey v Bollig</a:t>
          </a:r>
          <a:r>
            <a:rPr lang="en-AU"/>
            <a:t> [2023] FedCFamC2G 227	</a:t>
          </a:r>
          <a:endParaRPr lang="en-US"/>
        </a:p>
      </dgm:t>
    </dgm:pt>
    <dgm:pt modelId="{4A3A1495-7935-4423-B429-C5BC13737A8C}" type="parTrans" cxnId="{DE2D9E2D-0D00-45D1-A86C-2E2F103F5AA1}">
      <dgm:prSet/>
      <dgm:spPr/>
      <dgm:t>
        <a:bodyPr/>
        <a:lstStyle/>
        <a:p>
          <a:endParaRPr lang="en-US"/>
        </a:p>
      </dgm:t>
    </dgm:pt>
    <dgm:pt modelId="{84A7CA91-B80E-4871-9C7A-EFD257B4FF98}" type="sibTrans" cxnId="{DE2D9E2D-0D00-45D1-A86C-2E2F103F5AA1}">
      <dgm:prSet/>
      <dgm:spPr/>
      <dgm:t>
        <a:bodyPr/>
        <a:lstStyle/>
        <a:p>
          <a:endParaRPr lang="en-US"/>
        </a:p>
      </dgm:t>
    </dgm:pt>
    <dgm:pt modelId="{EAC4A97E-60E1-430B-94B3-9EFD81E88C23}">
      <dgm:prSet/>
      <dgm:spPr/>
      <dgm:t>
        <a:bodyPr/>
        <a:lstStyle/>
        <a:p>
          <a:r>
            <a:rPr lang="en-AU" b="1"/>
            <a:t>Hoser v Georges (No 2) </a:t>
          </a:r>
          <a:r>
            <a:rPr lang="en-AU"/>
            <a:t>[2024] FedCFamC2G 243</a:t>
          </a:r>
          <a:endParaRPr lang="en-US"/>
        </a:p>
      </dgm:t>
    </dgm:pt>
    <dgm:pt modelId="{C10091E9-6AFB-49A5-9467-B98D431C1A47}" type="parTrans" cxnId="{7B353B8E-3AD7-4125-8B56-6212A4EAE304}">
      <dgm:prSet/>
      <dgm:spPr/>
      <dgm:t>
        <a:bodyPr/>
        <a:lstStyle/>
        <a:p>
          <a:endParaRPr lang="en-US"/>
        </a:p>
      </dgm:t>
    </dgm:pt>
    <dgm:pt modelId="{76A4B149-D249-4384-8764-E9A4794A18E3}" type="sibTrans" cxnId="{7B353B8E-3AD7-4125-8B56-6212A4EAE304}">
      <dgm:prSet/>
      <dgm:spPr/>
      <dgm:t>
        <a:bodyPr/>
        <a:lstStyle/>
        <a:p>
          <a:endParaRPr lang="en-US"/>
        </a:p>
      </dgm:t>
    </dgm:pt>
    <dgm:pt modelId="{0610E9F1-8D8A-4729-B90A-974282810BE5}">
      <dgm:prSet/>
      <dgm:spPr/>
      <dgm:t>
        <a:bodyPr/>
        <a:lstStyle/>
        <a:p>
          <a:r>
            <a:rPr lang="en-AU" b="1"/>
            <a:t>Skildum-Reid v University of Queensland </a:t>
          </a:r>
          <a:r>
            <a:rPr lang="en-AU"/>
            <a:t>[2024] FCA 733</a:t>
          </a:r>
          <a:endParaRPr lang="en-US"/>
        </a:p>
      </dgm:t>
    </dgm:pt>
    <dgm:pt modelId="{383D2017-CBA6-470C-8A2D-B3EBEB41EF56}" type="parTrans" cxnId="{7D6AA21D-1AB0-4E20-A834-F86E8322F13E}">
      <dgm:prSet/>
      <dgm:spPr/>
      <dgm:t>
        <a:bodyPr/>
        <a:lstStyle/>
        <a:p>
          <a:endParaRPr lang="en-US"/>
        </a:p>
      </dgm:t>
    </dgm:pt>
    <dgm:pt modelId="{E1450029-E0D3-4E77-AC16-91071A6FC985}" type="sibTrans" cxnId="{7D6AA21D-1AB0-4E20-A834-F86E8322F13E}">
      <dgm:prSet/>
      <dgm:spPr/>
      <dgm:t>
        <a:bodyPr/>
        <a:lstStyle/>
        <a:p>
          <a:endParaRPr lang="en-US"/>
        </a:p>
      </dgm:t>
    </dgm:pt>
    <dgm:pt modelId="{6F317297-A9AF-495F-9CA5-AFC2CB2766DE}">
      <dgm:prSet/>
      <dgm:spPr/>
      <dgm:t>
        <a:bodyPr/>
        <a:lstStyle/>
        <a:p>
          <a:r>
            <a:rPr lang="en-AU" b="1"/>
            <a:t>Hoser v Harrison</a:t>
          </a:r>
          <a:r>
            <a:rPr lang="en-AU"/>
            <a:t> [2024] FedCFamC2G 436 </a:t>
          </a:r>
          <a:endParaRPr lang="en-US"/>
        </a:p>
      </dgm:t>
    </dgm:pt>
    <dgm:pt modelId="{73F764E1-03B9-4545-BED1-DAFCF60D90A2}" type="parTrans" cxnId="{CA2F279C-056D-4A26-9578-1F4E40F5916F}">
      <dgm:prSet/>
      <dgm:spPr/>
      <dgm:t>
        <a:bodyPr/>
        <a:lstStyle/>
        <a:p>
          <a:endParaRPr lang="en-US"/>
        </a:p>
      </dgm:t>
    </dgm:pt>
    <dgm:pt modelId="{CE980257-9B42-41F7-8C1C-6DD2162D4CD8}" type="sibTrans" cxnId="{CA2F279C-056D-4A26-9578-1F4E40F5916F}">
      <dgm:prSet/>
      <dgm:spPr/>
      <dgm:t>
        <a:bodyPr/>
        <a:lstStyle/>
        <a:p>
          <a:endParaRPr lang="en-US"/>
        </a:p>
      </dgm:t>
    </dgm:pt>
    <dgm:pt modelId="{635F7F9D-FBB6-4967-9C53-0564F023BEF4}" type="pres">
      <dgm:prSet presAssocID="{26881EBB-E38A-48CE-83D5-3ED66EFFDAD5}" presName="diagram" presStyleCnt="0">
        <dgm:presLayoutVars>
          <dgm:dir/>
          <dgm:resizeHandles val="exact"/>
        </dgm:presLayoutVars>
      </dgm:prSet>
      <dgm:spPr/>
    </dgm:pt>
    <dgm:pt modelId="{5EDECA99-3B8E-43C3-A064-FACDD1BCE914}" type="pres">
      <dgm:prSet presAssocID="{22E1954F-C9F1-499D-B772-021B90D406D9}" presName="node" presStyleLbl="node1" presStyleIdx="0" presStyleCnt="15">
        <dgm:presLayoutVars>
          <dgm:bulletEnabled val="1"/>
        </dgm:presLayoutVars>
      </dgm:prSet>
      <dgm:spPr/>
    </dgm:pt>
    <dgm:pt modelId="{67B2010A-2181-413C-A0D6-DA6BD96A3A98}" type="pres">
      <dgm:prSet presAssocID="{B5EAAB56-8FA4-4294-8902-1DDA09D2F221}" presName="sibTrans" presStyleCnt="0"/>
      <dgm:spPr/>
    </dgm:pt>
    <dgm:pt modelId="{767E1FEC-58CF-4D9A-A23D-8266F96772AC}" type="pres">
      <dgm:prSet presAssocID="{166FAEF6-DC3A-471E-89B0-BE40CBF0B87F}" presName="node" presStyleLbl="node1" presStyleIdx="1" presStyleCnt="15">
        <dgm:presLayoutVars>
          <dgm:bulletEnabled val="1"/>
        </dgm:presLayoutVars>
      </dgm:prSet>
      <dgm:spPr/>
    </dgm:pt>
    <dgm:pt modelId="{56726BFD-0BB2-45ED-B7EA-3425B4A6A5D2}" type="pres">
      <dgm:prSet presAssocID="{5C921434-8405-4BC8-AF4C-03B1877530C4}" presName="sibTrans" presStyleCnt="0"/>
      <dgm:spPr/>
    </dgm:pt>
    <dgm:pt modelId="{10A5BA03-39C1-4098-A0E1-D8C141A65A8E}" type="pres">
      <dgm:prSet presAssocID="{2C3771F7-BACC-4646-BABF-3A5A77985EED}" presName="node" presStyleLbl="node1" presStyleIdx="2" presStyleCnt="15">
        <dgm:presLayoutVars>
          <dgm:bulletEnabled val="1"/>
        </dgm:presLayoutVars>
      </dgm:prSet>
      <dgm:spPr/>
    </dgm:pt>
    <dgm:pt modelId="{36FEF6A8-7D2D-4B06-83EB-EC7611E11A78}" type="pres">
      <dgm:prSet presAssocID="{4A660DE1-B354-4774-8A06-EAACF24216FB}" presName="sibTrans" presStyleCnt="0"/>
      <dgm:spPr/>
    </dgm:pt>
    <dgm:pt modelId="{006290BA-76D2-41FB-AC7F-CDB5EA175C52}" type="pres">
      <dgm:prSet presAssocID="{D8C78B30-5F1A-4EEA-9F3C-54E5194348C5}" presName="node" presStyleLbl="node1" presStyleIdx="3" presStyleCnt="15">
        <dgm:presLayoutVars>
          <dgm:bulletEnabled val="1"/>
        </dgm:presLayoutVars>
      </dgm:prSet>
      <dgm:spPr/>
    </dgm:pt>
    <dgm:pt modelId="{4458C08E-9FDC-4101-A350-96A9CDC97594}" type="pres">
      <dgm:prSet presAssocID="{A552A9C4-0581-4C56-8F36-B8756E742776}" presName="sibTrans" presStyleCnt="0"/>
      <dgm:spPr/>
    </dgm:pt>
    <dgm:pt modelId="{2CF11191-ABD7-40CF-895F-EEEE7C9F85C9}" type="pres">
      <dgm:prSet presAssocID="{43452EDF-5FD8-482F-A203-84D858A511AD}" presName="node" presStyleLbl="node1" presStyleIdx="4" presStyleCnt="15">
        <dgm:presLayoutVars>
          <dgm:bulletEnabled val="1"/>
        </dgm:presLayoutVars>
      </dgm:prSet>
      <dgm:spPr/>
    </dgm:pt>
    <dgm:pt modelId="{2BA9B290-3F72-44B2-B1DA-456B78252E21}" type="pres">
      <dgm:prSet presAssocID="{971F1BE7-971A-4459-A918-9A05EDF01846}" presName="sibTrans" presStyleCnt="0"/>
      <dgm:spPr/>
    </dgm:pt>
    <dgm:pt modelId="{28D09A8B-888C-4347-A207-F99EBB1BE02F}" type="pres">
      <dgm:prSet presAssocID="{0B1CD1B0-9D68-4683-B6AB-CCA7C5B6E1E9}" presName="node" presStyleLbl="node1" presStyleIdx="5" presStyleCnt="15">
        <dgm:presLayoutVars>
          <dgm:bulletEnabled val="1"/>
        </dgm:presLayoutVars>
      </dgm:prSet>
      <dgm:spPr/>
    </dgm:pt>
    <dgm:pt modelId="{57290F83-2B7C-439A-8CDB-B1E1B215A6CA}" type="pres">
      <dgm:prSet presAssocID="{8C1873BE-F664-457E-A8DC-F6160918CE0F}" presName="sibTrans" presStyleCnt="0"/>
      <dgm:spPr/>
    </dgm:pt>
    <dgm:pt modelId="{C856A941-89ED-491E-97BF-1E5512A0EA53}" type="pres">
      <dgm:prSet presAssocID="{DB26F72D-448F-4E3B-8832-B622CA7C3D83}" presName="node" presStyleLbl="node1" presStyleIdx="6" presStyleCnt="15">
        <dgm:presLayoutVars>
          <dgm:bulletEnabled val="1"/>
        </dgm:presLayoutVars>
      </dgm:prSet>
      <dgm:spPr/>
    </dgm:pt>
    <dgm:pt modelId="{8ADC1D74-40B6-4FEC-92EA-1122661AED48}" type="pres">
      <dgm:prSet presAssocID="{AD024015-5DD7-48F4-A417-BE85091E5886}" presName="sibTrans" presStyleCnt="0"/>
      <dgm:spPr/>
    </dgm:pt>
    <dgm:pt modelId="{19D1C2E6-B8DF-4E7B-9C8A-0B441893898B}" type="pres">
      <dgm:prSet presAssocID="{C3BB7569-FDE2-4D9D-BE10-13007716EFB8}" presName="node" presStyleLbl="node1" presStyleIdx="7" presStyleCnt="15">
        <dgm:presLayoutVars>
          <dgm:bulletEnabled val="1"/>
        </dgm:presLayoutVars>
      </dgm:prSet>
      <dgm:spPr/>
    </dgm:pt>
    <dgm:pt modelId="{68F0C5DF-0ED5-4B1E-AB59-BAF1F88CD1BD}" type="pres">
      <dgm:prSet presAssocID="{C45B0879-F70B-4472-92BA-60012CBCC8BE}" presName="sibTrans" presStyleCnt="0"/>
      <dgm:spPr/>
    </dgm:pt>
    <dgm:pt modelId="{07778105-8A72-43E9-8B23-B625F99C315D}" type="pres">
      <dgm:prSet presAssocID="{909885D1-7421-4138-B940-1E9421F3FF8A}" presName="node" presStyleLbl="node1" presStyleIdx="8" presStyleCnt="15">
        <dgm:presLayoutVars>
          <dgm:bulletEnabled val="1"/>
        </dgm:presLayoutVars>
      </dgm:prSet>
      <dgm:spPr/>
    </dgm:pt>
    <dgm:pt modelId="{D0A546C0-D269-4B8F-BB00-4E8A4C119BD9}" type="pres">
      <dgm:prSet presAssocID="{D199D1FD-09B9-4387-BEB0-C2E63508ECB3}" presName="sibTrans" presStyleCnt="0"/>
      <dgm:spPr/>
    </dgm:pt>
    <dgm:pt modelId="{448CA90F-3317-4F67-9E70-0C497F8F7B9F}" type="pres">
      <dgm:prSet presAssocID="{39277736-3646-4784-B848-4AC9183C308F}" presName="node" presStyleLbl="node1" presStyleIdx="9" presStyleCnt="15">
        <dgm:presLayoutVars>
          <dgm:bulletEnabled val="1"/>
        </dgm:presLayoutVars>
      </dgm:prSet>
      <dgm:spPr/>
    </dgm:pt>
    <dgm:pt modelId="{F2D78F79-EC07-4801-920E-43AEE07B090B}" type="pres">
      <dgm:prSet presAssocID="{A0AAB953-B8FB-47C1-90C1-7A4A39578BEE}" presName="sibTrans" presStyleCnt="0"/>
      <dgm:spPr/>
    </dgm:pt>
    <dgm:pt modelId="{3A18FD1F-81F3-4451-AF92-EF7F8677381C}" type="pres">
      <dgm:prSet presAssocID="{A0852CED-B63E-49F1-A9AF-F09DB6269103}" presName="node" presStyleLbl="node1" presStyleIdx="10" presStyleCnt="15">
        <dgm:presLayoutVars>
          <dgm:bulletEnabled val="1"/>
        </dgm:presLayoutVars>
      </dgm:prSet>
      <dgm:spPr/>
    </dgm:pt>
    <dgm:pt modelId="{FEF7FCE0-D779-43B8-9E93-5D8C9CF1D291}" type="pres">
      <dgm:prSet presAssocID="{E18DDBE3-F16D-48A2-9F6E-90EA586ED4CF}" presName="sibTrans" presStyleCnt="0"/>
      <dgm:spPr/>
    </dgm:pt>
    <dgm:pt modelId="{36984188-1FD3-4B5D-89E3-A020E31F76EE}" type="pres">
      <dgm:prSet presAssocID="{1DCAD695-FB8E-42E1-A7AF-3F0D3A282A73}" presName="node" presStyleLbl="node1" presStyleIdx="11" presStyleCnt="15">
        <dgm:presLayoutVars>
          <dgm:bulletEnabled val="1"/>
        </dgm:presLayoutVars>
      </dgm:prSet>
      <dgm:spPr/>
    </dgm:pt>
    <dgm:pt modelId="{131B5DAD-6072-4B6E-ADA7-1D7013291AA5}" type="pres">
      <dgm:prSet presAssocID="{84A7CA91-B80E-4871-9C7A-EFD257B4FF98}" presName="sibTrans" presStyleCnt="0"/>
      <dgm:spPr/>
    </dgm:pt>
    <dgm:pt modelId="{0E26A077-E580-41A4-B61B-E78AA30E3704}" type="pres">
      <dgm:prSet presAssocID="{EAC4A97E-60E1-430B-94B3-9EFD81E88C23}" presName="node" presStyleLbl="node1" presStyleIdx="12" presStyleCnt="15">
        <dgm:presLayoutVars>
          <dgm:bulletEnabled val="1"/>
        </dgm:presLayoutVars>
      </dgm:prSet>
      <dgm:spPr/>
    </dgm:pt>
    <dgm:pt modelId="{F2F5568E-9F54-48AC-B207-EFFBA8E19C1B}" type="pres">
      <dgm:prSet presAssocID="{76A4B149-D249-4384-8764-E9A4794A18E3}" presName="sibTrans" presStyleCnt="0"/>
      <dgm:spPr/>
    </dgm:pt>
    <dgm:pt modelId="{81A435F0-5452-4A83-9DC3-A249097CF692}" type="pres">
      <dgm:prSet presAssocID="{0610E9F1-8D8A-4729-B90A-974282810BE5}" presName="node" presStyleLbl="node1" presStyleIdx="13" presStyleCnt="15">
        <dgm:presLayoutVars>
          <dgm:bulletEnabled val="1"/>
        </dgm:presLayoutVars>
      </dgm:prSet>
      <dgm:spPr/>
    </dgm:pt>
    <dgm:pt modelId="{691CF852-1FFB-471E-AA5D-FEC38B8C0CB5}" type="pres">
      <dgm:prSet presAssocID="{E1450029-E0D3-4E77-AC16-91071A6FC985}" presName="sibTrans" presStyleCnt="0"/>
      <dgm:spPr/>
    </dgm:pt>
    <dgm:pt modelId="{60FE8D42-1DE3-4B5E-A86B-9498BA9872F8}" type="pres">
      <dgm:prSet presAssocID="{6F317297-A9AF-495F-9CA5-AFC2CB2766DE}" presName="node" presStyleLbl="node1" presStyleIdx="14" presStyleCnt="15">
        <dgm:presLayoutVars>
          <dgm:bulletEnabled val="1"/>
        </dgm:presLayoutVars>
      </dgm:prSet>
      <dgm:spPr/>
    </dgm:pt>
  </dgm:ptLst>
  <dgm:cxnLst>
    <dgm:cxn modelId="{3220D302-E37F-4C0E-B2FB-34B04724C88A}" srcId="{26881EBB-E38A-48CE-83D5-3ED66EFFDAD5}" destId="{D8C78B30-5F1A-4EEA-9F3C-54E5194348C5}" srcOrd="3" destOrd="0" parTransId="{58824483-FA5E-476B-928E-2DA0690EDD30}" sibTransId="{A552A9C4-0581-4C56-8F36-B8756E742776}"/>
    <dgm:cxn modelId="{9FBEBB10-AE81-4B84-A0C3-224C65EBF1C1}" type="presOf" srcId="{166FAEF6-DC3A-471E-89B0-BE40CBF0B87F}" destId="{767E1FEC-58CF-4D9A-A23D-8266F96772AC}" srcOrd="0" destOrd="0" presId="urn:microsoft.com/office/officeart/2005/8/layout/default"/>
    <dgm:cxn modelId="{1781FB19-D257-43E8-9AFC-96BEB7BBD729}" type="presOf" srcId="{D8C78B30-5F1A-4EEA-9F3C-54E5194348C5}" destId="{006290BA-76D2-41FB-AC7F-CDB5EA175C52}" srcOrd="0" destOrd="0" presId="urn:microsoft.com/office/officeart/2005/8/layout/default"/>
    <dgm:cxn modelId="{C59DB61B-4493-4671-9467-37953DF5D473}" type="presOf" srcId="{26881EBB-E38A-48CE-83D5-3ED66EFFDAD5}" destId="{635F7F9D-FBB6-4967-9C53-0564F023BEF4}" srcOrd="0" destOrd="0" presId="urn:microsoft.com/office/officeart/2005/8/layout/default"/>
    <dgm:cxn modelId="{7D6AA21D-1AB0-4E20-A834-F86E8322F13E}" srcId="{26881EBB-E38A-48CE-83D5-3ED66EFFDAD5}" destId="{0610E9F1-8D8A-4729-B90A-974282810BE5}" srcOrd="13" destOrd="0" parTransId="{383D2017-CBA6-470C-8A2D-B3EBEB41EF56}" sibTransId="{E1450029-E0D3-4E77-AC16-91071A6FC985}"/>
    <dgm:cxn modelId="{DE2D9E2D-0D00-45D1-A86C-2E2F103F5AA1}" srcId="{26881EBB-E38A-48CE-83D5-3ED66EFFDAD5}" destId="{1DCAD695-FB8E-42E1-A7AF-3F0D3A282A73}" srcOrd="11" destOrd="0" parTransId="{4A3A1495-7935-4423-B429-C5BC13737A8C}" sibTransId="{84A7CA91-B80E-4871-9C7A-EFD257B4FF98}"/>
    <dgm:cxn modelId="{64511E35-27DB-4CA1-BD36-AD55A6CF82F1}" srcId="{26881EBB-E38A-48CE-83D5-3ED66EFFDAD5}" destId="{0B1CD1B0-9D68-4683-B6AB-CCA7C5B6E1E9}" srcOrd="5" destOrd="0" parTransId="{BD8EE9DF-6377-4A11-B766-00B1091C8A9F}" sibTransId="{8C1873BE-F664-457E-A8DC-F6160918CE0F}"/>
    <dgm:cxn modelId="{5ECAD744-0BE3-45DC-A517-D989A5AD1214}" srcId="{26881EBB-E38A-48CE-83D5-3ED66EFFDAD5}" destId="{909885D1-7421-4138-B940-1E9421F3FF8A}" srcOrd="8" destOrd="0" parTransId="{5FAE9A57-E785-4633-AFF1-D7961569F070}" sibTransId="{D199D1FD-09B9-4387-BEB0-C2E63508ECB3}"/>
    <dgm:cxn modelId="{E818A167-FC23-448B-8EAD-00FE46944680}" type="presOf" srcId="{909885D1-7421-4138-B940-1E9421F3FF8A}" destId="{07778105-8A72-43E9-8B23-B625F99C315D}" srcOrd="0" destOrd="0" presId="urn:microsoft.com/office/officeart/2005/8/layout/default"/>
    <dgm:cxn modelId="{378ACE49-CDF9-4944-94FC-798ADED8D346}" type="presOf" srcId="{43452EDF-5FD8-482F-A203-84D858A511AD}" destId="{2CF11191-ABD7-40CF-895F-EEEE7C9F85C9}" srcOrd="0" destOrd="0" presId="urn:microsoft.com/office/officeart/2005/8/layout/default"/>
    <dgm:cxn modelId="{F59AEA49-74F1-4EBE-9424-E1B062732CBB}" type="presOf" srcId="{2C3771F7-BACC-4646-BABF-3A5A77985EED}" destId="{10A5BA03-39C1-4098-A0E1-D8C141A65A8E}" srcOrd="0" destOrd="0" presId="urn:microsoft.com/office/officeart/2005/8/layout/default"/>
    <dgm:cxn modelId="{B9174A55-4182-4C0E-8FDD-38F45C15F30B}" type="presOf" srcId="{0610E9F1-8D8A-4729-B90A-974282810BE5}" destId="{81A435F0-5452-4A83-9DC3-A249097CF692}" srcOrd="0" destOrd="0" presId="urn:microsoft.com/office/officeart/2005/8/layout/default"/>
    <dgm:cxn modelId="{7C4B8978-1878-4850-BB72-DF38C34B3ABF}" srcId="{26881EBB-E38A-48CE-83D5-3ED66EFFDAD5}" destId="{39277736-3646-4784-B848-4AC9183C308F}" srcOrd="9" destOrd="0" parTransId="{41511CB0-9331-4A2A-B88F-FC46196A026B}" sibTransId="{A0AAB953-B8FB-47C1-90C1-7A4A39578BEE}"/>
    <dgm:cxn modelId="{86791779-7344-4CFF-B8E9-BC9596E50BB4}" srcId="{26881EBB-E38A-48CE-83D5-3ED66EFFDAD5}" destId="{C3BB7569-FDE2-4D9D-BE10-13007716EFB8}" srcOrd="7" destOrd="0" parTransId="{AD9BFD7E-004D-4C4F-AD10-FDD008E920E2}" sibTransId="{C45B0879-F70B-4472-92BA-60012CBCC8BE}"/>
    <dgm:cxn modelId="{D80A5A8B-87B8-4BAC-9B4F-449428F4FBA3}" srcId="{26881EBB-E38A-48CE-83D5-3ED66EFFDAD5}" destId="{2C3771F7-BACC-4646-BABF-3A5A77985EED}" srcOrd="2" destOrd="0" parTransId="{CD5CEC14-4B10-4B4F-8348-08B08AFEE6B9}" sibTransId="{4A660DE1-B354-4774-8A06-EAACF24216FB}"/>
    <dgm:cxn modelId="{7B353B8E-3AD7-4125-8B56-6212A4EAE304}" srcId="{26881EBB-E38A-48CE-83D5-3ED66EFFDAD5}" destId="{EAC4A97E-60E1-430B-94B3-9EFD81E88C23}" srcOrd="12" destOrd="0" parTransId="{C10091E9-6AFB-49A5-9467-B98D431C1A47}" sibTransId="{76A4B149-D249-4384-8764-E9A4794A18E3}"/>
    <dgm:cxn modelId="{6E693691-F2CC-4B3E-A9B2-E656B88D1300}" type="presOf" srcId="{0B1CD1B0-9D68-4683-B6AB-CCA7C5B6E1E9}" destId="{28D09A8B-888C-4347-A207-F99EBB1BE02F}" srcOrd="0" destOrd="0" presId="urn:microsoft.com/office/officeart/2005/8/layout/default"/>
    <dgm:cxn modelId="{CA2F279C-056D-4A26-9578-1F4E40F5916F}" srcId="{26881EBB-E38A-48CE-83D5-3ED66EFFDAD5}" destId="{6F317297-A9AF-495F-9CA5-AFC2CB2766DE}" srcOrd="14" destOrd="0" parTransId="{73F764E1-03B9-4545-BED1-DAFCF60D90A2}" sibTransId="{CE980257-9B42-41F7-8C1C-6DD2162D4CD8}"/>
    <dgm:cxn modelId="{B611489D-D050-4932-AF23-A2C95DA5024B}" srcId="{26881EBB-E38A-48CE-83D5-3ED66EFFDAD5}" destId="{A0852CED-B63E-49F1-A9AF-F09DB6269103}" srcOrd="10" destOrd="0" parTransId="{743798CF-4A4C-4A68-B2A0-F9061F346A8A}" sibTransId="{E18DDBE3-F16D-48A2-9F6E-90EA586ED4CF}"/>
    <dgm:cxn modelId="{002C09A8-CCD2-4AB1-A83C-7205B8F3F53F}" type="presOf" srcId="{C3BB7569-FDE2-4D9D-BE10-13007716EFB8}" destId="{19D1C2E6-B8DF-4E7B-9C8A-0B441893898B}" srcOrd="0" destOrd="0" presId="urn:microsoft.com/office/officeart/2005/8/layout/default"/>
    <dgm:cxn modelId="{6DD92FAA-9FC1-4804-A205-B7297563DBD1}" type="presOf" srcId="{A0852CED-B63E-49F1-A9AF-F09DB6269103}" destId="{3A18FD1F-81F3-4451-AF92-EF7F8677381C}" srcOrd="0" destOrd="0" presId="urn:microsoft.com/office/officeart/2005/8/layout/default"/>
    <dgm:cxn modelId="{47EDC2B1-1974-415D-A839-8A97E4B9794A}" type="presOf" srcId="{DB26F72D-448F-4E3B-8832-B622CA7C3D83}" destId="{C856A941-89ED-491E-97BF-1E5512A0EA53}" srcOrd="0" destOrd="0" presId="urn:microsoft.com/office/officeart/2005/8/layout/default"/>
    <dgm:cxn modelId="{4B91BAB8-2311-4884-B9F9-B8FB85D210B6}" type="presOf" srcId="{EAC4A97E-60E1-430B-94B3-9EFD81E88C23}" destId="{0E26A077-E580-41A4-B61B-E78AA30E3704}" srcOrd="0" destOrd="0" presId="urn:microsoft.com/office/officeart/2005/8/layout/default"/>
    <dgm:cxn modelId="{952DFCB8-A083-4C6D-ADE8-EA87ACF1A0A6}" type="presOf" srcId="{22E1954F-C9F1-499D-B772-021B90D406D9}" destId="{5EDECA99-3B8E-43C3-A064-FACDD1BCE914}" srcOrd="0" destOrd="0" presId="urn:microsoft.com/office/officeart/2005/8/layout/default"/>
    <dgm:cxn modelId="{963C27C1-9A6C-475B-8DB9-23FB0AD4C726}" srcId="{26881EBB-E38A-48CE-83D5-3ED66EFFDAD5}" destId="{166FAEF6-DC3A-471E-89B0-BE40CBF0B87F}" srcOrd="1" destOrd="0" parTransId="{FD18A605-7A9F-4E35-A333-37B432F49F47}" sibTransId="{5C921434-8405-4BC8-AF4C-03B1877530C4}"/>
    <dgm:cxn modelId="{197F0BCB-308A-4A17-9E5F-69F00F49F519}" type="presOf" srcId="{39277736-3646-4784-B848-4AC9183C308F}" destId="{448CA90F-3317-4F67-9E70-0C497F8F7B9F}" srcOrd="0" destOrd="0" presId="urn:microsoft.com/office/officeart/2005/8/layout/default"/>
    <dgm:cxn modelId="{F6FC27CF-A226-4874-8504-1490AB9DEB7B}" type="presOf" srcId="{1DCAD695-FB8E-42E1-A7AF-3F0D3A282A73}" destId="{36984188-1FD3-4B5D-89E3-A020E31F76EE}" srcOrd="0" destOrd="0" presId="urn:microsoft.com/office/officeart/2005/8/layout/default"/>
    <dgm:cxn modelId="{441947DC-7AF5-4AF7-B75E-BEB9E7340186}" srcId="{26881EBB-E38A-48CE-83D5-3ED66EFFDAD5}" destId="{22E1954F-C9F1-499D-B772-021B90D406D9}" srcOrd="0" destOrd="0" parTransId="{6CA35AE7-6347-4131-B569-5009809462CD}" sibTransId="{B5EAAB56-8FA4-4294-8902-1DDA09D2F221}"/>
    <dgm:cxn modelId="{4CA999DD-6F1A-4612-BF5E-C3B8ADE35DE8}" type="presOf" srcId="{6F317297-A9AF-495F-9CA5-AFC2CB2766DE}" destId="{60FE8D42-1DE3-4B5E-A86B-9498BA9872F8}" srcOrd="0" destOrd="0" presId="urn:microsoft.com/office/officeart/2005/8/layout/default"/>
    <dgm:cxn modelId="{EEFA25DF-2056-43B5-A0E1-A57C745C8A7D}" srcId="{26881EBB-E38A-48CE-83D5-3ED66EFFDAD5}" destId="{DB26F72D-448F-4E3B-8832-B622CA7C3D83}" srcOrd="6" destOrd="0" parTransId="{B01D52BC-6996-4B7F-9F80-1427CC638334}" sibTransId="{AD024015-5DD7-48F4-A417-BE85091E5886}"/>
    <dgm:cxn modelId="{52BA73DF-3002-44CF-B370-FB0A8DD17F19}" srcId="{26881EBB-E38A-48CE-83D5-3ED66EFFDAD5}" destId="{43452EDF-5FD8-482F-A203-84D858A511AD}" srcOrd="4" destOrd="0" parTransId="{9CF8120A-1851-49E2-9095-1496C5CA13D6}" sibTransId="{971F1BE7-971A-4459-A918-9A05EDF01846}"/>
    <dgm:cxn modelId="{19BE9871-038C-4381-B857-EEAD3AA732DF}" type="presParOf" srcId="{635F7F9D-FBB6-4967-9C53-0564F023BEF4}" destId="{5EDECA99-3B8E-43C3-A064-FACDD1BCE914}" srcOrd="0" destOrd="0" presId="urn:microsoft.com/office/officeart/2005/8/layout/default"/>
    <dgm:cxn modelId="{516727E9-DBEF-4D6F-BD97-BA517DD78403}" type="presParOf" srcId="{635F7F9D-FBB6-4967-9C53-0564F023BEF4}" destId="{67B2010A-2181-413C-A0D6-DA6BD96A3A98}" srcOrd="1" destOrd="0" presId="urn:microsoft.com/office/officeart/2005/8/layout/default"/>
    <dgm:cxn modelId="{5CC311DB-A2FA-4CCD-B29C-E3FED211E52F}" type="presParOf" srcId="{635F7F9D-FBB6-4967-9C53-0564F023BEF4}" destId="{767E1FEC-58CF-4D9A-A23D-8266F96772AC}" srcOrd="2" destOrd="0" presId="urn:microsoft.com/office/officeart/2005/8/layout/default"/>
    <dgm:cxn modelId="{4C680A11-F4B1-4B84-82CF-0EE7C9344B7D}" type="presParOf" srcId="{635F7F9D-FBB6-4967-9C53-0564F023BEF4}" destId="{56726BFD-0BB2-45ED-B7EA-3425B4A6A5D2}" srcOrd="3" destOrd="0" presId="urn:microsoft.com/office/officeart/2005/8/layout/default"/>
    <dgm:cxn modelId="{232293EC-8395-486A-A286-E548619545E0}" type="presParOf" srcId="{635F7F9D-FBB6-4967-9C53-0564F023BEF4}" destId="{10A5BA03-39C1-4098-A0E1-D8C141A65A8E}" srcOrd="4" destOrd="0" presId="urn:microsoft.com/office/officeart/2005/8/layout/default"/>
    <dgm:cxn modelId="{D509DE37-CFF8-4F37-BEED-EF551354CDBF}" type="presParOf" srcId="{635F7F9D-FBB6-4967-9C53-0564F023BEF4}" destId="{36FEF6A8-7D2D-4B06-83EB-EC7611E11A78}" srcOrd="5" destOrd="0" presId="urn:microsoft.com/office/officeart/2005/8/layout/default"/>
    <dgm:cxn modelId="{47F13D60-048D-4195-B5BE-D465F3ABEA01}" type="presParOf" srcId="{635F7F9D-FBB6-4967-9C53-0564F023BEF4}" destId="{006290BA-76D2-41FB-AC7F-CDB5EA175C52}" srcOrd="6" destOrd="0" presId="urn:microsoft.com/office/officeart/2005/8/layout/default"/>
    <dgm:cxn modelId="{0A3A3884-5D25-4BE4-A0A1-1D9B014487E4}" type="presParOf" srcId="{635F7F9D-FBB6-4967-9C53-0564F023BEF4}" destId="{4458C08E-9FDC-4101-A350-96A9CDC97594}" srcOrd="7" destOrd="0" presId="urn:microsoft.com/office/officeart/2005/8/layout/default"/>
    <dgm:cxn modelId="{9B791AC2-FD99-4B1C-A6B3-51BE2CF0BCB6}" type="presParOf" srcId="{635F7F9D-FBB6-4967-9C53-0564F023BEF4}" destId="{2CF11191-ABD7-40CF-895F-EEEE7C9F85C9}" srcOrd="8" destOrd="0" presId="urn:microsoft.com/office/officeart/2005/8/layout/default"/>
    <dgm:cxn modelId="{433B7F21-40FA-4C92-9E5B-616A3E537FD8}" type="presParOf" srcId="{635F7F9D-FBB6-4967-9C53-0564F023BEF4}" destId="{2BA9B290-3F72-44B2-B1DA-456B78252E21}" srcOrd="9" destOrd="0" presId="urn:microsoft.com/office/officeart/2005/8/layout/default"/>
    <dgm:cxn modelId="{CCB99669-DF0B-4B53-9B5D-EB1BF706437F}" type="presParOf" srcId="{635F7F9D-FBB6-4967-9C53-0564F023BEF4}" destId="{28D09A8B-888C-4347-A207-F99EBB1BE02F}" srcOrd="10" destOrd="0" presId="urn:microsoft.com/office/officeart/2005/8/layout/default"/>
    <dgm:cxn modelId="{936F976F-8C50-4970-8D5E-47A7AA57937B}" type="presParOf" srcId="{635F7F9D-FBB6-4967-9C53-0564F023BEF4}" destId="{57290F83-2B7C-439A-8CDB-B1E1B215A6CA}" srcOrd="11" destOrd="0" presId="urn:microsoft.com/office/officeart/2005/8/layout/default"/>
    <dgm:cxn modelId="{5E1C35A6-2B76-47A3-8F62-474A3FD0B557}" type="presParOf" srcId="{635F7F9D-FBB6-4967-9C53-0564F023BEF4}" destId="{C856A941-89ED-491E-97BF-1E5512A0EA53}" srcOrd="12" destOrd="0" presId="urn:microsoft.com/office/officeart/2005/8/layout/default"/>
    <dgm:cxn modelId="{26B0EA3A-6097-42CF-A968-34B5BB9E72D1}" type="presParOf" srcId="{635F7F9D-FBB6-4967-9C53-0564F023BEF4}" destId="{8ADC1D74-40B6-4FEC-92EA-1122661AED48}" srcOrd="13" destOrd="0" presId="urn:microsoft.com/office/officeart/2005/8/layout/default"/>
    <dgm:cxn modelId="{E8D5EDD7-95AE-44ED-BBA7-50267687E88F}" type="presParOf" srcId="{635F7F9D-FBB6-4967-9C53-0564F023BEF4}" destId="{19D1C2E6-B8DF-4E7B-9C8A-0B441893898B}" srcOrd="14" destOrd="0" presId="urn:microsoft.com/office/officeart/2005/8/layout/default"/>
    <dgm:cxn modelId="{97A722BA-7011-4476-94BB-BA39AE2365B6}" type="presParOf" srcId="{635F7F9D-FBB6-4967-9C53-0564F023BEF4}" destId="{68F0C5DF-0ED5-4B1E-AB59-BAF1F88CD1BD}" srcOrd="15" destOrd="0" presId="urn:microsoft.com/office/officeart/2005/8/layout/default"/>
    <dgm:cxn modelId="{5FC4E892-954B-488D-AC06-3BADA2BC8569}" type="presParOf" srcId="{635F7F9D-FBB6-4967-9C53-0564F023BEF4}" destId="{07778105-8A72-43E9-8B23-B625F99C315D}" srcOrd="16" destOrd="0" presId="urn:microsoft.com/office/officeart/2005/8/layout/default"/>
    <dgm:cxn modelId="{56B09995-64AA-401D-90CD-21B51C4853B1}" type="presParOf" srcId="{635F7F9D-FBB6-4967-9C53-0564F023BEF4}" destId="{D0A546C0-D269-4B8F-BB00-4E8A4C119BD9}" srcOrd="17" destOrd="0" presId="urn:microsoft.com/office/officeart/2005/8/layout/default"/>
    <dgm:cxn modelId="{6C9144F2-BC55-437A-8E2C-FFD3C55A53DD}" type="presParOf" srcId="{635F7F9D-FBB6-4967-9C53-0564F023BEF4}" destId="{448CA90F-3317-4F67-9E70-0C497F8F7B9F}" srcOrd="18" destOrd="0" presId="urn:microsoft.com/office/officeart/2005/8/layout/default"/>
    <dgm:cxn modelId="{E5B747C2-EC44-4FB0-A34F-BE6633D1AD6F}" type="presParOf" srcId="{635F7F9D-FBB6-4967-9C53-0564F023BEF4}" destId="{F2D78F79-EC07-4801-920E-43AEE07B090B}" srcOrd="19" destOrd="0" presId="urn:microsoft.com/office/officeart/2005/8/layout/default"/>
    <dgm:cxn modelId="{EB943268-58A7-4FAC-B452-B33116E2E441}" type="presParOf" srcId="{635F7F9D-FBB6-4967-9C53-0564F023BEF4}" destId="{3A18FD1F-81F3-4451-AF92-EF7F8677381C}" srcOrd="20" destOrd="0" presId="urn:microsoft.com/office/officeart/2005/8/layout/default"/>
    <dgm:cxn modelId="{200DF432-41F7-4BBD-B14F-5D66D9AB1188}" type="presParOf" srcId="{635F7F9D-FBB6-4967-9C53-0564F023BEF4}" destId="{FEF7FCE0-D779-43B8-9E93-5D8C9CF1D291}" srcOrd="21" destOrd="0" presId="urn:microsoft.com/office/officeart/2005/8/layout/default"/>
    <dgm:cxn modelId="{D95534A4-3B60-4672-928E-E14FA7C5E5A9}" type="presParOf" srcId="{635F7F9D-FBB6-4967-9C53-0564F023BEF4}" destId="{36984188-1FD3-4B5D-89E3-A020E31F76EE}" srcOrd="22" destOrd="0" presId="urn:microsoft.com/office/officeart/2005/8/layout/default"/>
    <dgm:cxn modelId="{1D237613-3211-462C-8E5A-0F7FF487CC24}" type="presParOf" srcId="{635F7F9D-FBB6-4967-9C53-0564F023BEF4}" destId="{131B5DAD-6072-4B6E-ADA7-1D7013291AA5}" srcOrd="23" destOrd="0" presId="urn:microsoft.com/office/officeart/2005/8/layout/default"/>
    <dgm:cxn modelId="{8935FE01-42A1-4E59-8E2C-EAA0C203F838}" type="presParOf" srcId="{635F7F9D-FBB6-4967-9C53-0564F023BEF4}" destId="{0E26A077-E580-41A4-B61B-E78AA30E3704}" srcOrd="24" destOrd="0" presId="urn:microsoft.com/office/officeart/2005/8/layout/default"/>
    <dgm:cxn modelId="{6BDB39D8-2A3C-4278-B424-9B7012FFDD3F}" type="presParOf" srcId="{635F7F9D-FBB6-4967-9C53-0564F023BEF4}" destId="{F2F5568E-9F54-48AC-B207-EFFBA8E19C1B}" srcOrd="25" destOrd="0" presId="urn:microsoft.com/office/officeart/2005/8/layout/default"/>
    <dgm:cxn modelId="{42A9A666-8E6A-4B1F-A185-C7FF6A67C0D5}" type="presParOf" srcId="{635F7F9D-FBB6-4967-9C53-0564F023BEF4}" destId="{81A435F0-5452-4A83-9DC3-A249097CF692}" srcOrd="26" destOrd="0" presId="urn:microsoft.com/office/officeart/2005/8/layout/default"/>
    <dgm:cxn modelId="{5039B6B3-0433-4674-87BD-4C68D7570510}" type="presParOf" srcId="{635F7F9D-FBB6-4967-9C53-0564F023BEF4}" destId="{691CF852-1FFB-471E-AA5D-FEC38B8C0CB5}" srcOrd="27" destOrd="0" presId="urn:microsoft.com/office/officeart/2005/8/layout/default"/>
    <dgm:cxn modelId="{8B960560-54B2-4C47-96A1-E98C6CA090CD}" type="presParOf" srcId="{635F7F9D-FBB6-4967-9C53-0564F023BEF4}" destId="{60FE8D42-1DE3-4B5E-A86B-9498BA9872F8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CA99-3B8E-43C3-A064-FACDD1BCE914}">
      <dsp:nvSpPr>
        <dsp:cNvPr id="0" name=""/>
        <dsp:cNvSpPr/>
      </dsp:nvSpPr>
      <dsp:spPr>
        <a:xfrm>
          <a:off x="3594" y="230269"/>
          <a:ext cx="1946002" cy="1167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Adams v Quasar Management Services Pty Ltd &amp; Ors</a:t>
          </a:r>
          <a:r>
            <a:rPr lang="en-AU" sz="1300" kern="1200"/>
            <a:t> [2002] QSC 223 (13 August 2002) </a:t>
          </a:r>
          <a:endParaRPr lang="en-US" sz="1300" kern="1200"/>
        </a:p>
      </dsp:txBody>
      <dsp:txXfrm>
        <a:off x="3594" y="230269"/>
        <a:ext cx="1946002" cy="1167601"/>
      </dsp:txXfrm>
    </dsp:sp>
    <dsp:sp modelId="{767E1FEC-58CF-4D9A-A23D-8266F96772AC}">
      <dsp:nvSpPr>
        <dsp:cNvPr id="0" name=""/>
        <dsp:cNvSpPr/>
      </dsp:nvSpPr>
      <dsp:spPr>
        <a:xfrm>
          <a:off x="2144196" y="230269"/>
          <a:ext cx="1946002" cy="1167601"/>
        </a:xfrm>
        <a:prstGeom prst="rect">
          <a:avLst/>
        </a:prstGeom>
        <a:solidFill>
          <a:schemeClr val="accent5">
            <a:hueOff val="-482753"/>
            <a:satOff val="-1244"/>
            <a:lumOff val="-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Meskenas v ACP Publishing Pty Ltd </a:t>
          </a:r>
          <a:r>
            <a:rPr lang="en-AU" sz="1300" kern="1200"/>
            <a:t>[2006] FMCA 1136 (14 August 2006) </a:t>
          </a:r>
          <a:endParaRPr lang="en-US" sz="1300" kern="1200"/>
        </a:p>
      </dsp:txBody>
      <dsp:txXfrm>
        <a:off x="2144196" y="230269"/>
        <a:ext cx="1946002" cy="1167601"/>
      </dsp:txXfrm>
    </dsp:sp>
    <dsp:sp modelId="{10A5BA03-39C1-4098-A0E1-D8C141A65A8E}">
      <dsp:nvSpPr>
        <dsp:cNvPr id="0" name=""/>
        <dsp:cNvSpPr/>
      </dsp:nvSpPr>
      <dsp:spPr>
        <a:xfrm>
          <a:off x="4284798" y="230269"/>
          <a:ext cx="1946002" cy="1167601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Boyapati v Rockefeller Management Corporation</a:t>
          </a:r>
          <a:r>
            <a:rPr lang="en-AU" sz="1300" kern="1200"/>
            <a:t> [2008] FCA 995 (2 July 2008) </a:t>
          </a:r>
          <a:endParaRPr lang="en-US" sz="1300" kern="1200"/>
        </a:p>
      </dsp:txBody>
      <dsp:txXfrm>
        <a:off x="4284798" y="230269"/>
        <a:ext cx="1946002" cy="1167601"/>
      </dsp:txXfrm>
    </dsp:sp>
    <dsp:sp modelId="{006290BA-76D2-41FB-AC7F-CDB5EA175C52}">
      <dsp:nvSpPr>
        <dsp:cNvPr id="0" name=""/>
        <dsp:cNvSpPr/>
      </dsp:nvSpPr>
      <dsp:spPr>
        <a:xfrm>
          <a:off x="6425401" y="230269"/>
          <a:ext cx="1946002" cy="1167601"/>
        </a:xfrm>
        <a:prstGeom prst="rect">
          <a:avLst/>
        </a:prstGeom>
        <a:solidFill>
          <a:schemeClr val="accent5">
            <a:hueOff val="-1448259"/>
            <a:satOff val="-3733"/>
            <a:lumOff val="-2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Rutter v Brookland Valley Estate Pty Limited</a:t>
          </a:r>
          <a:r>
            <a:rPr lang="en-AU" sz="1300" kern="1200"/>
            <a:t> [2009] FCA 702 (30 June 2009) </a:t>
          </a:r>
          <a:endParaRPr lang="en-US" sz="1300" kern="1200"/>
        </a:p>
      </dsp:txBody>
      <dsp:txXfrm>
        <a:off x="6425401" y="230269"/>
        <a:ext cx="1946002" cy="1167601"/>
      </dsp:txXfrm>
    </dsp:sp>
    <dsp:sp modelId="{2CF11191-ABD7-40CF-895F-EEEE7C9F85C9}">
      <dsp:nvSpPr>
        <dsp:cNvPr id="0" name=""/>
        <dsp:cNvSpPr/>
      </dsp:nvSpPr>
      <dsp:spPr>
        <a:xfrm>
          <a:off x="8566003" y="230269"/>
          <a:ext cx="1946002" cy="1167601"/>
        </a:xfrm>
        <a:prstGeom prst="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Perez &amp; Ors v Fernandez</a:t>
          </a:r>
          <a:r>
            <a:rPr lang="en-AU" sz="1300" kern="1200"/>
            <a:t> [2012] FMCA 2 (10 February 2012)	</a:t>
          </a:r>
          <a:endParaRPr lang="en-US" sz="1300" kern="1200"/>
        </a:p>
      </dsp:txBody>
      <dsp:txXfrm>
        <a:off x="8566003" y="230269"/>
        <a:ext cx="1946002" cy="1167601"/>
      </dsp:txXfrm>
    </dsp:sp>
    <dsp:sp modelId="{28D09A8B-888C-4347-A207-F99EBB1BE02F}">
      <dsp:nvSpPr>
        <dsp:cNvPr id="0" name=""/>
        <dsp:cNvSpPr/>
      </dsp:nvSpPr>
      <dsp:spPr>
        <a:xfrm>
          <a:off x="3594" y="1592471"/>
          <a:ext cx="1946002" cy="1167601"/>
        </a:xfrm>
        <a:prstGeom prst="rect">
          <a:avLst/>
        </a:prstGeom>
        <a:solidFill>
          <a:schemeClr val="accent5">
            <a:hueOff val="-2413765"/>
            <a:satOff val="-622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Corby v Allen &amp; Unwin Pty Limited</a:t>
          </a:r>
          <a:r>
            <a:rPr lang="en-AU" sz="1300" kern="1200"/>
            <a:t> [2013] FCA 370 (24 April 2013) </a:t>
          </a:r>
          <a:endParaRPr lang="en-US" sz="1300" kern="1200"/>
        </a:p>
      </dsp:txBody>
      <dsp:txXfrm>
        <a:off x="3594" y="1592471"/>
        <a:ext cx="1946002" cy="1167601"/>
      </dsp:txXfrm>
    </dsp:sp>
    <dsp:sp modelId="{C856A941-89ED-491E-97BF-1E5512A0EA53}">
      <dsp:nvSpPr>
        <dsp:cNvPr id="0" name=""/>
        <dsp:cNvSpPr/>
      </dsp:nvSpPr>
      <dsp:spPr>
        <a:xfrm>
          <a:off x="2144196" y="1592471"/>
          <a:ext cx="1946002" cy="1167601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Tylor v Sevin</a:t>
          </a:r>
          <a:r>
            <a:rPr lang="en-AU" sz="1300" kern="1200"/>
            <a:t> [2014] FCCA 445 (26 February 2014) </a:t>
          </a:r>
          <a:endParaRPr lang="en-US" sz="1300" kern="1200"/>
        </a:p>
      </dsp:txBody>
      <dsp:txXfrm>
        <a:off x="2144196" y="1592471"/>
        <a:ext cx="1946002" cy="1167601"/>
      </dsp:txXfrm>
    </dsp:sp>
    <dsp:sp modelId="{19D1C2E6-B8DF-4E7B-9C8A-0B441893898B}">
      <dsp:nvSpPr>
        <dsp:cNvPr id="0" name=""/>
        <dsp:cNvSpPr/>
      </dsp:nvSpPr>
      <dsp:spPr>
        <a:xfrm>
          <a:off x="4284798" y="1592471"/>
          <a:ext cx="1946002" cy="1167601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Monte v Fairfax Media Publications Pty Ltd</a:t>
          </a:r>
          <a:r>
            <a:rPr lang="en-AU" sz="1300" kern="1200"/>
            <a:t> [2015] FCCA 1633 (7 August 2015) </a:t>
          </a:r>
          <a:endParaRPr lang="en-US" sz="1300" kern="1200"/>
        </a:p>
      </dsp:txBody>
      <dsp:txXfrm>
        <a:off x="4284798" y="1592471"/>
        <a:ext cx="1946002" cy="1167601"/>
      </dsp:txXfrm>
    </dsp:sp>
    <dsp:sp modelId="{07778105-8A72-43E9-8B23-B625F99C315D}">
      <dsp:nvSpPr>
        <dsp:cNvPr id="0" name=""/>
        <dsp:cNvSpPr/>
      </dsp:nvSpPr>
      <dsp:spPr>
        <a:xfrm>
          <a:off x="6425401" y="1592471"/>
          <a:ext cx="1946002" cy="1167601"/>
        </a:xfrm>
        <a:prstGeom prst="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Pocketful of Tunes Pty Ltd v The Commonwealth of Australia (No 2)</a:t>
          </a:r>
          <a:r>
            <a:rPr lang="en-AU" sz="1300" kern="1200"/>
            <a:t> [2015] ACopyT 2 (22 May 2015)		</a:t>
          </a:r>
          <a:endParaRPr lang="en-US" sz="1300" kern="1200"/>
        </a:p>
      </dsp:txBody>
      <dsp:txXfrm>
        <a:off x="6425401" y="1592471"/>
        <a:ext cx="1946002" cy="1167601"/>
      </dsp:txXfrm>
    </dsp:sp>
    <dsp:sp modelId="{448CA90F-3317-4F67-9E70-0C497F8F7B9F}">
      <dsp:nvSpPr>
        <dsp:cNvPr id="0" name=""/>
        <dsp:cNvSpPr/>
      </dsp:nvSpPr>
      <dsp:spPr>
        <a:xfrm>
          <a:off x="8566003" y="1592471"/>
          <a:ext cx="1946002" cy="1167601"/>
        </a:xfrm>
        <a:prstGeom prst="rect">
          <a:avLst/>
        </a:prstGeom>
        <a:solidFill>
          <a:schemeClr val="accent5">
            <a:hueOff val="-4344777"/>
            <a:satOff val="-11198"/>
            <a:lumOff val="-75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Briner v The Happy Herb Company &amp; Ors</a:t>
          </a:r>
          <a:r>
            <a:rPr lang="en-AU" sz="1300" kern="1200"/>
            <a:t> [2017] FCCA 1854 (11 September 2017) </a:t>
          </a:r>
          <a:endParaRPr lang="en-US" sz="1300" kern="1200"/>
        </a:p>
      </dsp:txBody>
      <dsp:txXfrm>
        <a:off x="8566003" y="1592471"/>
        <a:ext cx="1946002" cy="1167601"/>
      </dsp:txXfrm>
    </dsp:sp>
    <dsp:sp modelId="{3A18FD1F-81F3-4451-AF92-EF7F8677381C}">
      <dsp:nvSpPr>
        <dsp:cNvPr id="0" name=""/>
        <dsp:cNvSpPr/>
      </dsp:nvSpPr>
      <dsp:spPr>
        <a:xfrm>
          <a:off x="3594" y="2954672"/>
          <a:ext cx="1946002" cy="1167601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Boomerang Investments Pty Ltd v Padgett</a:t>
          </a:r>
          <a:r>
            <a:rPr lang="en-AU" sz="1300" kern="1200"/>
            <a:t> (Costs of the Liability Phase) [2021] FCA 385 (21 April 2021) </a:t>
          </a:r>
          <a:endParaRPr lang="en-US" sz="1300" kern="1200"/>
        </a:p>
      </dsp:txBody>
      <dsp:txXfrm>
        <a:off x="3594" y="2954672"/>
        <a:ext cx="1946002" cy="1167601"/>
      </dsp:txXfrm>
    </dsp:sp>
    <dsp:sp modelId="{36984188-1FD3-4B5D-89E3-A020E31F76EE}">
      <dsp:nvSpPr>
        <dsp:cNvPr id="0" name=""/>
        <dsp:cNvSpPr/>
      </dsp:nvSpPr>
      <dsp:spPr>
        <a:xfrm>
          <a:off x="2144196" y="2954672"/>
          <a:ext cx="1946002" cy="1167601"/>
        </a:xfrm>
        <a:prstGeom prst="rect">
          <a:avLst/>
        </a:prstGeom>
        <a:solidFill>
          <a:schemeClr val="accent5">
            <a:hueOff val="-5310283"/>
            <a:satOff val="-13686"/>
            <a:lumOff val="-92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Sankey v Bollig</a:t>
          </a:r>
          <a:r>
            <a:rPr lang="en-AU" sz="1300" kern="1200"/>
            <a:t> [2023] FedCFamC2G 227	</a:t>
          </a:r>
          <a:endParaRPr lang="en-US" sz="1300" kern="1200"/>
        </a:p>
      </dsp:txBody>
      <dsp:txXfrm>
        <a:off x="2144196" y="2954672"/>
        <a:ext cx="1946002" cy="1167601"/>
      </dsp:txXfrm>
    </dsp:sp>
    <dsp:sp modelId="{0E26A077-E580-41A4-B61B-E78AA30E3704}">
      <dsp:nvSpPr>
        <dsp:cNvPr id="0" name=""/>
        <dsp:cNvSpPr/>
      </dsp:nvSpPr>
      <dsp:spPr>
        <a:xfrm>
          <a:off x="4284798" y="2954672"/>
          <a:ext cx="1946002" cy="1167601"/>
        </a:xfrm>
        <a:prstGeom prst="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Hoser v Georges (No 2) </a:t>
          </a:r>
          <a:r>
            <a:rPr lang="en-AU" sz="1300" kern="1200"/>
            <a:t>[2024] FedCFamC2G 243</a:t>
          </a:r>
          <a:endParaRPr lang="en-US" sz="1300" kern="1200"/>
        </a:p>
      </dsp:txBody>
      <dsp:txXfrm>
        <a:off x="4284798" y="2954672"/>
        <a:ext cx="1946002" cy="1167601"/>
      </dsp:txXfrm>
    </dsp:sp>
    <dsp:sp modelId="{81A435F0-5452-4A83-9DC3-A249097CF692}">
      <dsp:nvSpPr>
        <dsp:cNvPr id="0" name=""/>
        <dsp:cNvSpPr/>
      </dsp:nvSpPr>
      <dsp:spPr>
        <a:xfrm>
          <a:off x="6425401" y="2954672"/>
          <a:ext cx="1946002" cy="1167601"/>
        </a:xfrm>
        <a:prstGeom prst="rect">
          <a:avLst/>
        </a:prstGeom>
        <a:solidFill>
          <a:schemeClr val="accent5">
            <a:hueOff val="-6275789"/>
            <a:satOff val="-16175"/>
            <a:lumOff val="-109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Skildum-Reid v University of Queensland </a:t>
          </a:r>
          <a:r>
            <a:rPr lang="en-AU" sz="1300" kern="1200"/>
            <a:t>[2024] FCA 733</a:t>
          </a:r>
          <a:endParaRPr lang="en-US" sz="1300" kern="1200"/>
        </a:p>
      </dsp:txBody>
      <dsp:txXfrm>
        <a:off x="6425401" y="2954672"/>
        <a:ext cx="1946002" cy="1167601"/>
      </dsp:txXfrm>
    </dsp:sp>
    <dsp:sp modelId="{60FE8D42-1DE3-4B5E-A86B-9498BA9872F8}">
      <dsp:nvSpPr>
        <dsp:cNvPr id="0" name=""/>
        <dsp:cNvSpPr/>
      </dsp:nvSpPr>
      <dsp:spPr>
        <a:xfrm>
          <a:off x="8566003" y="2954672"/>
          <a:ext cx="1946002" cy="116760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Hoser v Harrison</a:t>
          </a:r>
          <a:r>
            <a:rPr lang="en-AU" sz="1300" kern="1200"/>
            <a:t> [2024] FedCFamC2G 436 </a:t>
          </a:r>
          <a:endParaRPr lang="en-US" sz="1300" kern="1200"/>
        </a:p>
      </dsp:txBody>
      <dsp:txXfrm>
        <a:off x="8566003" y="2954672"/>
        <a:ext cx="1946002" cy="1167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C58B8-488F-4C2B-883F-C76149B23C4F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5B7F0-66E1-4C79-918D-C2A7F0BCCF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893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5B7F0-66E1-4C79-918D-C2A7F0BCCF4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75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5B7F0-66E1-4C79-918D-C2A7F0BCCF4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319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5B7F0-66E1-4C79-918D-C2A7F0BCCF4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987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C1FC5-A1EC-FA62-6794-4DFB441A4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DD993-F64E-5B55-37B9-A5A67A0AE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D4CCE-C393-24AE-76BB-EE3E0597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1FE5-EAB1-7034-8AEE-12AC927A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B2226-B1F1-05A9-AC02-9F162AA2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456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88CA-2C85-A79B-816A-D493553FA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B7113-B92C-5670-54B5-4B4B0DD55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1B01-6B72-F5B0-A559-8DC873175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37E5F-DBDF-D7F5-EC7E-9EBD5F54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55427-521B-E84F-8BF6-1A606E75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608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B948B-89A1-4669-F188-CA0347F5A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EEAD6-85E9-BDB1-4920-4DF709867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27655-B147-55B8-29FE-1FF972E70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CF528-DD7D-FC98-1B02-B6AD477B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C2F5-ADDE-5C2C-E666-145079F4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009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E52B-5309-AC11-1F94-FE1FA4AF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597C-9FD7-1DFC-54EE-C15DC90BC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2D8A-360F-4A9C-1F85-70EF00473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2BF70-1DC5-1482-E5FB-88F06AD5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CA104-A163-81B0-48C3-B52DDAA0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882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7B19B-DC72-401A-8961-00F5F9D5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7236A-5C8F-9058-8AF0-EF5FFCC48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B2E2C-D52D-34FE-B21C-DB116AB7F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011C9-C0A7-C171-61FC-314302C6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04472-F557-A549-DE62-5BA9340A6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912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31-48D0-0724-0495-E76CCD83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C3BA8-7C8F-F4B3-45B4-4497CDD70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447F8-893D-229A-A070-30A798706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4074-0903-8788-3BDF-BB29B15F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B646F-8A04-44F1-A4C2-FF0176D5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9404B-4E8C-D7A5-5F4D-033D3687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266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F859-C87B-DB8D-7DFB-1F0CB44A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9BE07-4FA7-E92F-4B7D-1EC01A319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849A7-2283-45BA-1B93-9E0BE10B4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644DC-C696-1433-0D7B-EBFBECF3B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111E7-D78B-728A-4292-8887C3A49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51882-79D4-BBFF-350E-FDE92F6D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6DE9D9-9971-8279-027D-08A2AEA2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3BE84-3F42-CF44-3207-6F29AF45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733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BFF1-60C0-84D7-8331-C48AC824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46246-C370-4F58-9D3E-CC9D7476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2A209-B4DA-EF1C-83AF-15266833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6A9C7-1D72-A8DE-288C-5CDD4468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487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E07C57-314A-553A-E9E6-8D77EACB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2DBC3-540F-AD3C-DE1F-08C12637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60716-80A8-FE31-718C-C4997A91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803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F72F-A35B-3A25-065C-A59D7C6D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1FB11-DB99-C28F-F8BF-AE78DBA60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C2EBD-E61B-B064-3232-3D167740E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BA41E-CBE0-C27D-519D-301E4F95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3C10D-0140-0EF1-911B-4BA2D7BC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D66BB-6FEA-29A1-63E8-8D5144DF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049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24D0-BC3B-72C3-CBE6-A9A3A25C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ADC58A-6E9C-FA48-16DD-05B5AFE34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2F9AE-83D8-9AA6-008C-4A4429603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686D9-FD1F-1D69-BA15-9E291EBD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AB731-E05E-C252-0D4F-52BCA1AC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F6AE2-D645-3474-93B3-0DE65846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960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DAD65-7734-0478-53CE-47EFA88E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9AC4F-6C7A-BD3D-0205-C33784784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1E00-5B99-2DD6-8A8C-B3E67A5D8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75E83-96CD-4949-B6FA-BBDB84174F3B}" type="datetimeFigureOut">
              <a:rPr lang="en-AU" smtClean="0"/>
              <a:t>4/08/2025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29C2C-88A9-E335-14FA-D5DE8469F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33320-AB84-8DC4-5010-7F42D6408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F468-7754-4429-AC8D-464A261F23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809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microsoft.com/office/2007/relationships/media" Target="../media/media2.mp4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FA57-ACCD-CCC4-1CF1-C458EC1646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6600" b="1" dirty="0">
                <a:solidFill>
                  <a:schemeClr val="bg1"/>
                </a:solidFill>
              </a:rPr>
              <a:t>Liminal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5B31E-6209-15EB-CEFF-B8B9B6D92B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200" dirty="0">
                <a:solidFill>
                  <a:schemeClr val="bg1"/>
                </a:solidFill>
              </a:rPr>
              <a:t>Public art, public spaces, and digital interventions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Marie Hadley &amp; Sarah Hook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3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6AA2DA-281A-4806-8977-D617AEAC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185774-6FC0-4B8D-A8DB-A88546889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07978" y="0"/>
            <a:ext cx="2484022" cy="6858000"/>
          </a:xfrm>
          <a:custGeom>
            <a:avLst/>
            <a:gdLst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57677 w 2632012"/>
              <a:gd name="connsiteY27" fmla="*/ 2548608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399465 w 2632012"/>
              <a:gd name="connsiteY28" fmla="*/ 2412506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46400 w 2632012"/>
              <a:gd name="connsiteY29" fmla="*/ 2252507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138134 w 2632012"/>
              <a:gd name="connsiteY24" fmla="*/ 5616065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183756 w 2632012"/>
              <a:gd name="connsiteY23" fmla="*/ 5808789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20409 w 2632012"/>
              <a:gd name="connsiteY22" fmla="*/ 6022287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  <a:gd name="connsiteX0" fmla="*/ 932173 w 2632012"/>
              <a:gd name="connsiteY0" fmla="*/ 1512545 h 6858000"/>
              <a:gd name="connsiteX1" fmla="*/ 932462 w 2632012"/>
              <a:gd name="connsiteY1" fmla="*/ 1512581 h 6858000"/>
              <a:gd name="connsiteX2" fmla="*/ 932378 w 2632012"/>
              <a:gd name="connsiteY2" fmla="*/ 1512599 h 6858000"/>
              <a:gd name="connsiteX3" fmla="*/ 932173 w 2632012"/>
              <a:gd name="connsiteY3" fmla="*/ 1512545 h 6858000"/>
              <a:gd name="connsiteX4" fmla="*/ 1207569 w 2632012"/>
              <a:gd name="connsiteY4" fmla="*/ 0 h 6858000"/>
              <a:gd name="connsiteX5" fmla="*/ 2632012 w 2632012"/>
              <a:gd name="connsiteY5" fmla="*/ 0 h 6858000"/>
              <a:gd name="connsiteX6" fmla="*/ 2632012 w 2632012"/>
              <a:gd name="connsiteY6" fmla="*/ 6858000 h 6858000"/>
              <a:gd name="connsiteX7" fmla="*/ 13514 w 2632012"/>
              <a:gd name="connsiteY7" fmla="*/ 6858000 h 6858000"/>
              <a:gd name="connsiteX8" fmla="*/ 13170 w 2632012"/>
              <a:gd name="connsiteY8" fmla="*/ 6812829 h 6858000"/>
              <a:gd name="connsiteX9" fmla="*/ 20332 w 2632012"/>
              <a:gd name="connsiteY9" fmla="*/ 6760689 h 6858000"/>
              <a:gd name="connsiteX10" fmla="*/ 25596 w 2632012"/>
              <a:gd name="connsiteY10" fmla="*/ 6721251 h 6858000"/>
              <a:gd name="connsiteX11" fmla="*/ 22507 w 2632012"/>
              <a:gd name="connsiteY11" fmla="*/ 6650499 h 6858000"/>
              <a:gd name="connsiteX12" fmla="*/ 22444 w 2632012"/>
              <a:gd name="connsiteY12" fmla="*/ 6604241 h 6858000"/>
              <a:gd name="connsiteX13" fmla="*/ 31867 w 2632012"/>
              <a:gd name="connsiteY13" fmla="*/ 6559984 h 6858000"/>
              <a:gd name="connsiteX14" fmla="*/ 38635 w 2632012"/>
              <a:gd name="connsiteY14" fmla="*/ 6515473 h 6858000"/>
              <a:gd name="connsiteX15" fmla="*/ 38467 w 2632012"/>
              <a:gd name="connsiteY15" fmla="*/ 6463736 h 6858000"/>
              <a:gd name="connsiteX16" fmla="*/ 38052 w 2632012"/>
              <a:gd name="connsiteY16" fmla="*/ 6432794 h 6858000"/>
              <a:gd name="connsiteX17" fmla="*/ 80445 w 2632012"/>
              <a:gd name="connsiteY17" fmla="*/ 6301309 h 6858000"/>
              <a:gd name="connsiteX18" fmla="*/ 138157 w 2632012"/>
              <a:gd name="connsiteY18" fmla="*/ 6257030 h 6858000"/>
              <a:gd name="connsiteX19" fmla="*/ 170419 w 2632012"/>
              <a:gd name="connsiteY19" fmla="*/ 6171255 h 6858000"/>
              <a:gd name="connsiteX20" fmla="*/ 164027 w 2632012"/>
              <a:gd name="connsiteY20" fmla="*/ 6164357 h 6858000"/>
              <a:gd name="connsiteX21" fmla="*/ 213309 w 2632012"/>
              <a:gd name="connsiteY21" fmla="*/ 6109331 h 6858000"/>
              <a:gd name="connsiteX22" fmla="*/ 208456 w 2632012"/>
              <a:gd name="connsiteY22" fmla="*/ 5878851 h 6858000"/>
              <a:gd name="connsiteX23" fmla="*/ 219615 w 2632012"/>
              <a:gd name="connsiteY23" fmla="*/ 5557777 h 6858000"/>
              <a:gd name="connsiteX24" fmla="*/ 245711 w 2632012"/>
              <a:gd name="connsiteY24" fmla="*/ 5066230 h 6858000"/>
              <a:gd name="connsiteX25" fmla="*/ 276721 w 2632012"/>
              <a:gd name="connsiteY25" fmla="*/ 4162848 h 6858000"/>
              <a:gd name="connsiteX26" fmla="*/ 343082 w 2632012"/>
              <a:gd name="connsiteY26" fmla="*/ 3059377 h 6858000"/>
              <a:gd name="connsiteX27" fmla="*/ 369630 w 2632012"/>
              <a:gd name="connsiteY27" fmla="*/ 2692043 h 6858000"/>
              <a:gd name="connsiteX28" fmla="*/ 435324 w 2632012"/>
              <a:gd name="connsiteY28" fmla="*/ 2520083 h 6858000"/>
              <a:gd name="connsiteX29" fmla="*/ 482259 w 2632012"/>
              <a:gd name="connsiteY29" fmla="*/ 2336178 h 6858000"/>
              <a:gd name="connsiteX30" fmla="*/ 569515 w 2632012"/>
              <a:gd name="connsiteY30" fmla="*/ 2091909 h 6858000"/>
              <a:gd name="connsiteX31" fmla="*/ 638163 w 2632012"/>
              <a:gd name="connsiteY31" fmla="*/ 1994147 h 6858000"/>
              <a:gd name="connsiteX32" fmla="*/ 737312 w 2632012"/>
              <a:gd name="connsiteY32" fmla="*/ 1871408 h 6858000"/>
              <a:gd name="connsiteX33" fmla="*/ 788501 w 2632012"/>
              <a:gd name="connsiteY33" fmla="*/ 1793826 h 6858000"/>
              <a:gd name="connsiteX34" fmla="*/ 819432 w 2632012"/>
              <a:gd name="connsiteY34" fmla="*/ 1746824 h 6858000"/>
              <a:gd name="connsiteX35" fmla="*/ 843936 w 2632012"/>
              <a:gd name="connsiteY35" fmla="*/ 1697348 h 6858000"/>
              <a:gd name="connsiteX36" fmla="*/ 846526 w 2632012"/>
              <a:gd name="connsiteY36" fmla="*/ 1659754 h 6858000"/>
              <a:gd name="connsiteX37" fmla="*/ 873830 w 2632012"/>
              <a:gd name="connsiteY37" fmla="*/ 1628041 h 6858000"/>
              <a:gd name="connsiteX38" fmla="*/ 890626 w 2632012"/>
              <a:gd name="connsiteY38" fmla="*/ 1599883 h 6858000"/>
              <a:gd name="connsiteX39" fmla="*/ 921288 w 2632012"/>
              <a:gd name="connsiteY39" fmla="*/ 1579569 h 6858000"/>
              <a:gd name="connsiteX40" fmla="*/ 920756 w 2632012"/>
              <a:gd name="connsiteY40" fmla="*/ 1537369 h 6858000"/>
              <a:gd name="connsiteX41" fmla="*/ 946290 w 2632012"/>
              <a:gd name="connsiteY41" fmla="*/ 1514308 h 6858000"/>
              <a:gd name="connsiteX42" fmla="*/ 932462 w 2632012"/>
              <a:gd name="connsiteY42" fmla="*/ 1512581 h 6858000"/>
              <a:gd name="connsiteX43" fmla="*/ 940652 w 2632012"/>
              <a:gd name="connsiteY43" fmla="*/ 1510839 h 6858000"/>
              <a:gd name="connsiteX44" fmla="*/ 950739 w 2632012"/>
              <a:gd name="connsiteY44" fmla="*/ 1503635 h 6858000"/>
              <a:gd name="connsiteX45" fmla="*/ 966405 w 2632012"/>
              <a:gd name="connsiteY45" fmla="*/ 1439967 h 6858000"/>
              <a:gd name="connsiteX46" fmla="*/ 973516 w 2632012"/>
              <a:gd name="connsiteY46" fmla="*/ 1389073 h 6858000"/>
              <a:gd name="connsiteX47" fmla="*/ 986960 w 2632012"/>
              <a:gd name="connsiteY47" fmla="*/ 1351857 h 6858000"/>
              <a:gd name="connsiteX48" fmla="*/ 987761 w 2632012"/>
              <a:gd name="connsiteY48" fmla="*/ 1363479 h 6858000"/>
              <a:gd name="connsiteX49" fmla="*/ 989043 w 2632012"/>
              <a:gd name="connsiteY49" fmla="*/ 1346093 h 6858000"/>
              <a:gd name="connsiteX50" fmla="*/ 986960 w 2632012"/>
              <a:gd name="connsiteY50" fmla="*/ 1351857 h 6858000"/>
              <a:gd name="connsiteX51" fmla="*/ 985769 w 2632012"/>
              <a:gd name="connsiteY51" fmla="*/ 1334556 h 6858000"/>
              <a:gd name="connsiteX52" fmla="*/ 982507 w 2632012"/>
              <a:gd name="connsiteY52" fmla="*/ 1216698 h 6858000"/>
              <a:gd name="connsiteX53" fmla="*/ 984836 w 2632012"/>
              <a:gd name="connsiteY53" fmla="*/ 1082381 h 6858000"/>
              <a:gd name="connsiteX54" fmla="*/ 993140 w 2632012"/>
              <a:gd name="connsiteY54" fmla="*/ 1043366 h 6858000"/>
              <a:gd name="connsiteX55" fmla="*/ 995544 w 2632012"/>
              <a:gd name="connsiteY55" fmla="*/ 972540 h 6858000"/>
              <a:gd name="connsiteX56" fmla="*/ 1028500 w 2632012"/>
              <a:gd name="connsiteY56" fmla="*/ 923945 h 6858000"/>
              <a:gd name="connsiteX57" fmla="*/ 1022082 w 2632012"/>
              <a:gd name="connsiteY57" fmla="*/ 838835 h 6858000"/>
              <a:gd name="connsiteX58" fmla="*/ 1025925 w 2632012"/>
              <a:gd name="connsiteY58" fmla="*/ 787183 h 6858000"/>
              <a:gd name="connsiteX59" fmla="*/ 1027904 w 2632012"/>
              <a:gd name="connsiteY59" fmla="*/ 756272 h 6858000"/>
              <a:gd name="connsiteX60" fmla="*/ 1088796 w 2632012"/>
              <a:gd name="connsiteY60" fmla="*/ 641639 h 6858000"/>
              <a:gd name="connsiteX61" fmla="*/ 1164389 w 2632012"/>
              <a:gd name="connsiteY61" fmla="*/ 545140 h 6858000"/>
              <a:gd name="connsiteX62" fmla="*/ 1225321 w 2632012"/>
              <a:gd name="connsiteY62" fmla="*/ 413843 h 6858000"/>
              <a:gd name="connsiteX63" fmla="*/ 1241477 w 2632012"/>
              <a:gd name="connsiteY63" fmla="*/ 358607 h 6858000"/>
              <a:gd name="connsiteX64" fmla="*/ 1246119 w 2632012"/>
              <a:gd name="connsiteY64" fmla="*/ 254866 h 6858000"/>
              <a:gd name="connsiteX65" fmla="*/ 1266837 w 2632012"/>
              <a:gd name="connsiteY65" fmla="*/ 161517 h 6858000"/>
              <a:gd name="connsiteX66" fmla="*/ 1315021 w 2632012"/>
              <a:gd name="connsiteY66" fmla="*/ 54455 h 6858000"/>
              <a:gd name="connsiteX67" fmla="*/ 1319335 w 2632012"/>
              <a:gd name="connsiteY67" fmla="*/ 8880 h 6858000"/>
              <a:gd name="connsiteX68" fmla="*/ 1316402 w 2632012"/>
              <a:gd name="connsiteY68" fmla="*/ 852 h 6858000"/>
              <a:gd name="connsiteX69" fmla="*/ 1207569 w 2632012"/>
              <a:gd name="connsiteY6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32012" h="6858000">
                <a:moveTo>
                  <a:pt x="932173" y="1512545"/>
                </a:moveTo>
                <a:lnTo>
                  <a:pt x="932462" y="1512581"/>
                </a:lnTo>
                <a:lnTo>
                  <a:pt x="932378" y="1512599"/>
                </a:lnTo>
                <a:cubicBezTo>
                  <a:pt x="930618" y="1512681"/>
                  <a:pt x="930202" y="1512462"/>
                  <a:pt x="932173" y="1512545"/>
                </a:cubicBezTo>
                <a:close/>
                <a:moveTo>
                  <a:pt x="1207569" y="0"/>
                </a:moveTo>
                <a:lnTo>
                  <a:pt x="2632012" y="0"/>
                </a:lnTo>
                <a:lnTo>
                  <a:pt x="2632012" y="6858000"/>
                </a:lnTo>
                <a:lnTo>
                  <a:pt x="13514" y="6858000"/>
                </a:lnTo>
                <a:cubicBezTo>
                  <a:pt x="13399" y="6842943"/>
                  <a:pt x="13285" y="6827886"/>
                  <a:pt x="13170" y="6812829"/>
                </a:cubicBezTo>
                <a:cubicBezTo>
                  <a:pt x="12714" y="6794763"/>
                  <a:pt x="13524" y="6777517"/>
                  <a:pt x="20332" y="6760689"/>
                </a:cubicBezTo>
                <a:cubicBezTo>
                  <a:pt x="10828" y="6746468"/>
                  <a:pt x="7794" y="6733277"/>
                  <a:pt x="25596" y="6721251"/>
                </a:cubicBezTo>
                <a:cubicBezTo>
                  <a:pt x="24143" y="6683539"/>
                  <a:pt x="1631" y="6673595"/>
                  <a:pt x="22507" y="6650499"/>
                </a:cubicBezTo>
                <a:cubicBezTo>
                  <a:pt x="-25124" y="6620536"/>
                  <a:pt x="16765" y="6629253"/>
                  <a:pt x="22444" y="6604241"/>
                </a:cubicBezTo>
                <a:cubicBezTo>
                  <a:pt x="28668" y="6588866"/>
                  <a:pt x="29169" y="6574778"/>
                  <a:pt x="31867" y="6559984"/>
                </a:cubicBezTo>
                <a:cubicBezTo>
                  <a:pt x="4443" y="6566661"/>
                  <a:pt x="62924" y="6515664"/>
                  <a:pt x="38635" y="6515473"/>
                </a:cubicBezTo>
                <a:cubicBezTo>
                  <a:pt x="72259" y="6495428"/>
                  <a:pt x="29118" y="6488543"/>
                  <a:pt x="38467" y="6463736"/>
                </a:cubicBezTo>
                <a:cubicBezTo>
                  <a:pt x="50944" y="6451623"/>
                  <a:pt x="52742" y="6443270"/>
                  <a:pt x="38052" y="6432794"/>
                </a:cubicBezTo>
                <a:cubicBezTo>
                  <a:pt x="98939" y="6376824"/>
                  <a:pt x="58603" y="6351821"/>
                  <a:pt x="80445" y="6301309"/>
                </a:cubicBezTo>
                <a:cubicBezTo>
                  <a:pt x="103917" y="6257537"/>
                  <a:pt x="78836" y="6301310"/>
                  <a:pt x="138157" y="6257030"/>
                </a:cubicBezTo>
                <a:cubicBezTo>
                  <a:pt x="155187" y="6248574"/>
                  <a:pt x="166108" y="6186701"/>
                  <a:pt x="170419" y="6171255"/>
                </a:cubicBezTo>
                <a:cubicBezTo>
                  <a:pt x="174731" y="6155809"/>
                  <a:pt x="166522" y="6166390"/>
                  <a:pt x="164027" y="6164357"/>
                </a:cubicBezTo>
                <a:cubicBezTo>
                  <a:pt x="206228" y="6137678"/>
                  <a:pt x="184454" y="6121750"/>
                  <a:pt x="213309" y="6109331"/>
                </a:cubicBezTo>
                <a:cubicBezTo>
                  <a:pt x="224262" y="6067371"/>
                  <a:pt x="183175" y="5890445"/>
                  <a:pt x="208456" y="5878851"/>
                </a:cubicBezTo>
                <a:cubicBezTo>
                  <a:pt x="225886" y="5808435"/>
                  <a:pt x="192379" y="5574013"/>
                  <a:pt x="219615" y="5557777"/>
                </a:cubicBezTo>
                <a:lnTo>
                  <a:pt x="245711" y="5066230"/>
                </a:lnTo>
                <a:cubicBezTo>
                  <a:pt x="117719" y="4582016"/>
                  <a:pt x="230524" y="4647254"/>
                  <a:pt x="276721" y="4162848"/>
                </a:cubicBezTo>
                <a:lnTo>
                  <a:pt x="343082" y="3059377"/>
                </a:lnTo>
                <a:cubicBezTo>
                  <a:pt x="347947" y="2889121"/>
                  <a:pt x="364765" y="2862299"/>
                  <a:pt x="369630" y="2692043"/>
                </a:cubicBezTo>
                <a:cubicBezTo>
                  <a:pt x="369393" y="2690043"/>
                  <a:pt x="435560" y="2522082"/>
                  <a:pt x="435324" y="2520083"/>
                </a:cubicBezTo>
                <a:lnTo>
                  <a:pt x="482259" y="2336178"/>
                </a:lnTo>
                <a:cubicBezTo>
                  <a:pt x="516201" y="2267350"/>
                  <a:pt x="537443" y="2148254"/>
                  <a:pt x="569515" y="2091909"/>
                </a:cubicBezTo>
                <a:cubicBezTo>
                  <a:pt x="629286" y="2030534"/>
                  <a:pt x="622061" y="2045605"/>
                  <a:pt x="638163" y="1994147"/>
                </a:cubicBezTo>
                <a:cubicBezTo>
                  <a:pt x="633178" y="1967912"/>
                  <a:pt x="705417" y="1945185"/>
                  <a:pt x="737312" y="1871408"/>
                </a:cubicBezTo>
                <a:cubicBezTo>
                  <a:pt x="759407" y="1814663"/>
                  <a:pt x="795838" y="1856475"/>
                  <a:pt x="788501" y="1793826"/>
                </a:cubicBezTo>
                <a:cubicBezTo>
                  <a:pt x="796402" y="1792725"/>
                  <a:pt x="813276" y="1750182"/>
                  <a:pt x="819432" y="1746824"/>
                </a:cubicBezTo>
                <a:lnTo>
                  <a:pt x="843936" y="1697348"/>
                </a:lnTo>
                <a:cubicBezTo>
                  <a:pt x="847635" y="1681502"/>
                  <a:pt x="845709" y="1667584"/>
                  <a:pt x="846526" y="1659754"/>
                </a:cubicBezTo>
                <a:lnTo>
                  <a:pt x="873830" y="1628041"/>
                </a:lnTo>
                <a:lnTo>
                  <a:pt x="890626" y="1599883"/>
                </a:lnTo>
                <a:lnTo>
                  <a:pt x="921288" y="1579569"/>
                </a:lnTo>
                <a:cubicBezTo>
                  <a:pt x="921111" y="1565502"/>
                  <a:pt x="920933" y="1551436"/>
                  <a:pt x="920756" y="1537369"/>
                </a:cubicBezTo>
                <a:cubicBezTo>
                  <a:pt x="918173" y="1533598"/>
                  <a:pt x="943194" y="1519497"/>
                  <a:pt x="946290" y="1514308"/>
                </a:cubicBezTo>
                <a:lnTo>
                  <a:pt x="932462" y="1512581"/>
                </a:lnTo>
                <a:lnTo>
                  <a:pt x="940652" y="1510839"/>
                </a:lnTo>
                <a:cubicBezTo>
                  <a:pt x="944059" y="1509546"/>
                  <a:pt x="947769" y="1507347"/>
                  <a:pt x="950739" y="1503635"/>
                </a:cubicBezTo>
                <a:lnTo>
                  <a:pt x="966405" y="1439967"/>
                </a:lnTo>
                <a:cubicBezTo>
                  <a:pt x="966567" y="1437915"/>
                  <a:pt x="970755" y="1392639"/>
                  <a:pt x="973516" y="1389073"/>
                </a:cubicBezTo>
                <a:lnTo>
                  <a:pt x="986960" y="1351857"/>
                </a:lnTo>
                <a:lnTo>
                  <a:pt x="987761" y="1363479"/>
                </a:lnTo>
                <a:cubicBezTo>
                  <a:pt x="987046" y="1391389"/>
                  <a:pt x="991418" y="1341827"/>
                  <a:pt x="989043" y="1346093"/>
                </a:cubicBezTo>
                <a:lnTo>
                  <a:pt x="986960" y="1351857"/>
                </a:lnTo>
                <a:lnTo>
                  <a:pt x="985769" y="1334556"/>
                </a:lnTo>
                <a:cubicBezTo>
                  <a:pt x="983992" y="1300062"/>
                  <a:pt x="982872" y="1251835"/>
                  <a:pt x="982507" y="1216698"/>
                </a:cubicBezTo>
                <a:cubicBezTo>
                  <a:pt x="989105" y="1176777"/>
                  <a:pt x="968656" y="1115073"/>
                  <a:pt x="984836" y="1082381"/>
                </a:cubicBezTo>
                <a:cubicBezTo>
                  <a:pt x="976467" y="1067557"/>
                  <a:pt x="974466" y="1054191"/>
                  <a:pt x="993140" y="1043366"/>
                </a:cubicBezTo>
                <a:cubicBezTo>
                  <a:pt x="994613" y="1005627"/>
                  <a:pt x="972947" y="994211"/>
                  <a:pt x="995544" y="972540"/>
                </a:cubicBezTo>
                <a:cubicBezTo>
                  <a:pt x="1001437" y="952637"/>
                  <a:pt x="1021106" y="938879"/>
                  <a:pt x="1028500" y="923945"/>
                </a:cubicBezTo>
                <a:cubicBezTo>
                  <a:pt x="1032923" y="901661"/>
                  <a:pt x="1022511" y="861628"/>
                  <a:pt x="1022082" y="838835"/>
                </a:cubicBezTo>
                <a:cubicBezTo>
                  <a:pt x="1057150" y="821053"/>
                  <a:pt x="1014683" y="811325"/>
                  <a:pt x="1025925" y="787183"/>
                </a:cubicBezTo>
                <a:cubicBezTo>
                  <a:pt x="1039299" y="775919"/>
                  <a:pt x="1041738" y="767701"/>
                  <a:pt x="1027904" y="756272"/>
                </a:cubicBezTo>
                <a:cubicBezTo>
                  <a:pt x="1092931" y="704439"/>
                  <a:pt x="1063111" y="690611"/>
                  <a:pt x="1088796" y="641639"/>
                </a:cubicBezTo>
                <a:cubicBezTo>
                  <a:pt x="1115586" y="599503"/>
                  <a:pt x="1101832" y="585408"/>
                  <a:pt x="1164389" y="545140"/>
                </a:cubicBezTo>
                <a:cubicBezTo>
                  <a:pt x="1183904" y="515341"/>
                  <a:pt x="1212474" y="444932"/>
                  <a:pt x="1225321" y="413843"/>
                </a:cubicBezTo>
                <a:cubicBezTo>
                  <a:pt x="1235550" y="389613"/>
                  <a:pt x="1230254" y="392779"/>
                  <a:pt x="1241477" y="358607"/>
                </a:cubicBezTo>
                <a:cubicBezTo>
                  <a:pt x="1244505" y="325057"/>
                  <a:pt x="1241891" y="287714"/>
                  <a:pt x="1246119" y="254866"/>
                </a:cubicBezTo>
                <a:cubicBezTo>
                  <a:pt x="1250325" y="233178"/>
                  <a:pt x="1255354" y="194919"/>
                  <a:pt x="1266837" y="161517"/>
                </a:cubicBezTo>
                <a:cubicBezTo>
                  <a:pt x="1312077" y="135871"/>
                  <a:pt x="1280314" y="75805"/>
                  <a:pt x="1315021" y="54455"/>
                </a:cubicBezTo>
                <a:cubicBezTo>
                  <a:pt x="1325412" y="38765"/>
                  <a:pt x="1323873" y="23602"/>
                  <a:pt x="1319335" y="8880"/>
                </a:cubicBezTo>
                <a:lnTo>
                  <a:pt x="1316402" y="852"/>
                </a:lnTo>
                <a:lnTo>
                  <a:pt x="120756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65451-E67B-F075-1A3E-E359BB03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502" y="609597"/>
            <a:ext cx="3179969" cy="1330841"/>
          </a:xfrm>
        </p:spPr>
        <p:txBody>
          <a:bodyPr>
            <a:normAutofit/>
          </a:bodyPr>
          <a:lstStyle/>
          <a:p>
            <a:r>
              <a:rPr lang="en-AU"/>
              <a:t>Summary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CCE05-9E43-454C-1ED6-B74FAC16E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17" y="346544"/>
            <a:ext cx="5666182" cy="6511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000" b="1">
                <a:effectLst/>
                <a:ea typeface="Calibri" panose="020F0502020204030204" pitchFamily="34" charset="0"/>
              </a:rPr>
              <a:t>Artists</a:t>
            </a:r>
          </a:p>
          <a:p>
            <a:r>
              <a:rPr lang="en-AU" sz="1800">
                <a:effectLst/>
                <a:ea typeface="Calibri" panose="020F0502020204030204" pitchFamily="34" charset="0"/>
              </a:rPr>
              <a:t>Do the public art exceptions apply?</a:t>
            </a:r>
            <a:endParaRPr lang="en-AU" sz="1800">
              <a:ea typeface="Calibri" panose="020F0502020204030204" pitchFamily="34" charset="0"/>
            </a:endParaRPr>
          </a:p>
          <a:p>
            <a:r>
              <a:rPr lang="en-AU" sz="1800">
                <a:effectLst/>
                <a:ea typeface="Calibri" panose="020F0502020204030204" pitchFamily="34" charset="0"/>
              </a:rPr>
              <a:t>If not – do you hold the copyright ? (what does the commission agreement say about IP?) </a:t>
            </a:r>
          </a:p>
          <a:p>
            <a:r>
              <a:rPr lang="en-AU" sz="1800">
                <a:effectLst/>
                <a:ea typeface="Calibri" panose="020F0502020204030204" pitchFamily="34" charset="0"/>
              </a:rPr>
              <a:t>Check for </a:t>
            </a:r>
            <a:r>
              <a:rPr lang="en-AU" sz="1800">
                <a:ea typeface="Calibri" panose="020F0502020204030204" pitchFamily="34" charset="0"/>
              </a:rPr>
              <a:t>moral rights infringements: </a:t>
            </a:r>
          </a:p>
          <a:p>
            <a:pPr lvl="1"/>
            <a:r>
              <a:rPr lang="en-AU" sz="1800">
                <a:ea typeface="Calibri" panose="020F0502020204030204" pitchFamily="34" charset="0"/>
              </a:rPr>
              <a:t>Attribution?</a:t>
            </a:r>
          </a:p>
          <a:p>
            <a:pPr lvl="1"/>
            <a:r>
              <a:rPr lang="en-AU" sz="1800">
                <a:ea typeface="Calibri" panose="020F0502020204030204" pitchFamily="34" charset="0"/>
              </a:rPr>
              <a:t>False attribution?</a:t>
            </a:r>
          </a:p>
          <a:p>
            <a:pPr lvl="1"/>
            <a:r>
              <a:rPr lang="en-AU" sz="1800">
                <a:ea typeface="Calibri" panose="020F0502020204030204" pitchFamily="34" charset="0"/>
              </a:rPr>
              <a:t>Has your honour or reputation been damaged? </a:t>
            </a:r>
          </a:p>
          <a:p>
            <a:r>
              <a:rPr lang="en-AU" sz="1800">
                <a:ea typeface="Calibri" panose="020F0502020204030204" pitchFamily="34" charset="0"/>
              </a:rPr>
              <a:t>Consider: is the likely remedy worth it?</a:t>
            </a:r>
          </a:p>
          <a:p>
            <a:pPr marL="457200" lvl="1" indent="0">
              <a:buNone/>
            </a:pPr>
            <a:r>
              <a:rPr lang="en-AU" sz="180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AU" sz="2000" b="1">
                <a:effectLst/>
                <a:ea typeface="Calibri" panose="020F0502020204030204" pitchFamily="34" charset="0"/>
              </a:rPr>
              <a:t>Users</a:t>
            </a:r>
          </a:p>
          <a:p>
            <a:r>
              <a:rPr lang="en-AU" sz="1800">
                <a:effectLst/>
                <a:ea typeface="Calibri" panose="020F0502020204030204" pitchFamily="34" charset="0"/>
              </a:rPr>
              <a:t>Check if the public art exceptions apply to the object you are working with</a:t>
            </a:r>
          </a:p>
          <a:p>
            <a:r>
              <a:rPr lang="en-AU" sz="1800">
                <a:effectLst/>
                <a:ea typeface="Calibri" panose="020F0502020204030204" pitchFamily="34" charset="0"/>
              </a:rPr>
              <a:t>proper attribution (if possible) </a:t>
            </a:r>
          </a:p>
          <a:p>
            <a:r>
              <a:rPr lang="en-AU" sz="1800">
                <a:effectLst/>
                <a:ea typeface="Calibri" panose="020F0502020204030204" pitchFamily="34" charset="0"/>
              </a:rPr>
              <a:t>May be subject to a moral rights claim if objectionable treatment</a:t>
            </a:r>
          </a:p>
          <a:p>
            <a:r>
              <a:rPr lang="en-AU" sz="1800"/>
              <a:t>Consider: is a high profile moral rights infringement worth it? </a:t>
            </a:r>
            <a:endParaRPr lang="en-AU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D3B4FC-79F4-47D2-9D79-DA876E6AD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0988" y="2022496"/>
            <a:ext cx="4664547" cy="404393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6581E-4FF4-32D0-847D-2338251817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80" r="26645" b="1"/>
          <a:stretch/>
        </p:blipFill>
        <p:spPr>
          <a:xfrm>
            <a:off x="7014312" y="2107415"/>
            <a:ext cx="4357896" cy="3732941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EFF9196C-3887-4B80-8671-3CA6705C1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8543" y="5840356"/>
            <a:ext cx="1029435" cy="452147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2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 descr="A group of men with scales&#10;&#10;Description automatically generated">
            <a:extLst>
              <a:ext uri="{FF2B5EF4-FFF2-40B4-BE49-F238E27FC236}">
                <a16:creationId xmlns:a16="http://schemas.microsoft.com/office/drawing/2014/main" id="{B6FE5F74-7972-11F9-0360-838404D266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1" r="21863" b="2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391E1-A6E2-B94E-AC7F-A8FAB45D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i="0" dirty="0">
                <a:effectLst/>
              </a:rPr>
              <a:t>IDEOLOGICAL VANDALISM OF PUBLIC ART STATUES: COPYRIGHT, THE MORAL RIGHT OF INTEGRITY AND RACIAL JUSTICE</a:t>
            </a:r>
            <a:endParaRPr lang="en-US" sz="3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0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sculpture in front of a building&#10;&#10;Description automatically generated">
            <a:extLst>
              <a:ext uri="{FF2B5EF4-FFF2-40B4-BE49-F238E27FC236}">
                <a16:creationId xmlns:a16="http://schemas.microsoft.com/office/drawing/2014/main" id="{C3323DE6-D617-160B-D56B-1EFCCD4C4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6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29A3F-2D4F-04B7-45A9-3D0BA95BBC3E}"/>
              </a:ext>
            </a:extLst>
          </p:cNvPr>
          <p:cNvSpPr txBox="1"/>
          <p:nvPr/>
        </p:nvSpPr>
        <p:spPr>
          <a:xfrm>
            <a:off x="251927" y="6027576"/>
            <a:ext cx="41241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Gary </a:t>
            </a:r>
            <a:r>
              <a:rPr lang="en-AU" b="0" i="0" dirty="0" err="1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Deirmendjian</a:t>
            </a:r>
            <a:r>
              <a:rPr lang="en-AU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en-AU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 life, 2004-07</a:t>
            </a:r>
          </a:p>
          <a:p>
            <a:r>
              <a:rPr lang="en-AU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The Goods Line, Sydney</a:t>
            </a:r>
            <a:endParaRPr lang="en-AU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3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B85BA-D850-044E-D76B-8DB487AFA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9409"/>
          <a:stretch/>
        </p:blipFill>
        <p:spPr>
          <a:xfrm>
            <a:off x="204961" y="171716"/>
            <a:ext cx="3793268" cy="651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C7591-8639-D741-826E-771ED57C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0534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2DC26-276C-4947-F2DC-C4A691803D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3" r="18539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9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ing_2024_11_30_21_12_46_345">
            <a:hlinkClick r:id="" action="ppaction://media"/>
            <a:extLst>
              <a:ext uri="{FF2B5EF4-FFF2-40B4-BE49-F238E27FC236}">
                <a16:creationId xmlns:a16="http://schemas.microsoft.com/office/drawing/2014/main" id="{2F73E18C-C955-D5F9-E884-70255A543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6806" y="965199"/>
            <a:ext cx="2402699" cy="492861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66151B9">
            <a:hlinkClick r:id="" action="ppaction://media"/>
            <a:extLst>
              <a:ext uri="{FF2B5EF4-FFF2-40B4-BE49-F238E27FC236}">
                <a16:creationId xmlns:a16="http://schemas.microsoft.com/office/drawing/2014/main" id="{3EC0687E-23F2-571E-CDAD-06E725A774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025" end="16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53" y="965199"/>
            <a:ext cx="2771775" cy="4927601"/>
          </a:xfrm>
          <a:prstGeom prst="rect">
            <a:avLst/>
          </a:prstGeom>
        </p:spPr>
      </p:pic>
      <p:pic>
        <p:nvPicPr>
          <p:cNvPr id="3" name="recording_2024_11_30_21_20_19_375">
            <a:hlinkClick r:id="" action="ppaction://media"/>
            <a:extLst>
              <a:ext uri="{FF2B5EF4-FFF2-40B4-BE49-F238E27FC236}">
                <a16:creationId xmlns:a16="http://schemas.microsoft.com/office/drawing/2014/main" id="{4C880DC5-079F-9D1B-C55F-B105DB3EDFD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3018" y="965199"/>
            <a:ext cx="2402205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9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B2882-088F-0472-9F71-4C8E7947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IP and augmented/virtual worlds</a:t>
            </a:r>
          </a:p>
        </p:txBody>
      </p:sp>
      <p:pic>
        <p:nvPicPr>
          <p:cNvPr id="6" name="Content Placeholder 5" descr="A close-up of a bag&#10;&#10;Description automatically generated">
            <a:extLst>
              <a:ext uri="{FF2B5EF4-FFF2-40B4-BE49-F238E27FC236}">
                <a16:creationId xmlns:a16="http://schemas.microsoft.com/office/drawing/2014/main" id="{5A4F00DB-A141-4DDD-B985-E8463067E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3" y="1675227"/>
            <a:ext cx="9493447" cy="491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2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91D2E-5FE3-DD1F-F5E3-9096367D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Law?</a:t>
            </a:r>
          </a:p>
        </p:txBody>
      </p:sp>
      <p:pic>
        <p:nvPicPr>
          <p:cNvPr id="3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5568A342-52F0-F7BF-80AF-2186FC7E3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334294"/>
            <a:ext cx="6780700" cy="418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9FB77-D28B-6F95-EE5C-ADDC0F93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AU" sz="5200" dirty="0"/>
              <a:t>Moral Rights Cases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5178F5-ABBC-6E66-C798-C9FD4618E1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58795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254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ok cover with text&#10;&#10;Description automatically generated">
            <a:extLst>
              <a:ext uri="{FF2B5EF4-FFF2-40B4-BE49-F238E27FC236}">
                <a16:creationId xmlns:a16="http://schemas.microsoft.com/office/drawing/2014/main" id="{4404C9B4-1620-ECE2-367D-5360CD4E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2298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6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4716</TotalTime>
  <Words>399</Words>
  <Application>Microsoft Office PowerPoint</Application>
  <PresentationFormat>Widescreen</PresentationFormat>
  <Paragraphs>43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Office Theme</vt:lpstr>
      <vt:lpstr>Liminal Space</vt:lpstr>
      <vt:lpstr>IDEOLOGICAL VANDALISM OF PUBLIC ART STATUES: COPYRIGHT, THE MORAL RIGHT OF INTEGRITY AND RACIAL JUSTICE</vt:lpstr>
      <vt:lpstr>PowerPoint Presentation</vt:lpstr>
      <vt:lpstr>PowerPoint Presentation</vt:lpstr>
      <vt:lpstr>PowerPoint Presentation</vt:lpstr>
      <vt:lpstr>IP and augmented/virtual worlds</vt:lpstr>
      <vt:lpstr>What is the Law?</vt:lpstr>
      <vt:lpstr>Moral Rights Cases</vt:lpstr>
      <vt:lpstr>PowerPoint Presentation</vt:lpstr>
      <vt:lpstr>Summary</vt:lpstr>
    </vt:vector>
  </TitlesOfParts>
  <Company>Western Sydney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Liminal Space</dc:title>
  <dc:creator>Sarah Hook</dc:creator>
  <cp:lastModifiedBy>Marie Hadley</cp:lastModifiedBy>
  <cp:revision>12</cp:revision>
  <dcterms:created xsi:type="dcterms:W3CDTF">2024-11-19T23:26:06Z</dcterms:created>
  <dcterms:modified xsi:type="dcterms:W3CDTF">2025-08-04T04:09:07Z</dcterms:modified>
</cp:coreProperties>
</file>