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4"/>
  </p:sldMasterIdLst>
  <p:notesMasterIdLst>
    <p:notesMasterId r:id="rId16"/>
  </p:notesMasterIdLst>
  <p:handoutMasterIdLst>
    <p:handoutMasterId r:id="rId17"/>
  </p:handoutMasterIdLst>
  <p:sldIdLst>
    <p:sldId id="281" r:id="rId5"/>
    <p:sldId id="265" r:id="rId6"/>
    <p:sldId id="270" r:id="rId7"/>
    <p:sldId id="267" r:id="rId8"/>
    <p:sldId id="268" r:id="rId9"/>
    <p:sldId id="269" r:id="rId10"/>
    <p:sldId id="278" r:id="rId11"/>
    <p:sldId id="273" r:id="rId12"/>
    <p:sldId id="272" r:id="rId13"/>
    <p:sldId id="275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39A418-C943-DD85-ADF2-615A2809C342}" name="Michaele Watts" initials="mlw" userId="Michaele Watts" providerId="None"/>
  <p188:author id="{010E4221-6F06-64E5-5214-772388C857B5}" name="Elizabeth Feldbruegge (ALLEGIS GROUP HOLDINGS INC)" initials="" userId="S::v-felizabeth@microsoft.com::ba5aea11-28e4-484d-8e49-c15efb1bd2e9" providerId="AD"/>
  <p188:author id="{9941987A-41B7-49AC-EE6E-03F2D0BD95BA}" name="Daria Naidenov" initials="DN" userId="S::danaidenov@microsoft.com::ab38ab5f-bdf0-4774-ae5a-d2782abb2027" providerId="AD"/>
  <p188:author id="{85E8F9B2-02AC-6F6E-F5B6-AF53ED8A8312}" name="Lauren Weldy (ALLEGIS GROUP HOLDINGS INC)" initials="LW" userId="S::v-laweldy@microsoft.com::63f3cce1-6527-43d1-991c-7e8015c8c7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2888" autoAdjust="0"/>
  </p:normalViewPr>
  <p:slideViewPr>
    <p:cSldViewPr snapToGrid="0">
      <p:cViewPr>
        <p:scale>
          <a:sx n="60" d="100"/>
          <a:sy n="60" d="100"/>
        </p:scale>
        <p:origin x="892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6/30/2026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6/30/2026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39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5720" y="1605915"/>
            <a:ext cx="4480560" cy="2468880"/>
          </a:xfrm>
        </p:spPr>
        <p:txBody>
          <a:bodyPr anchor="b" anchorCtr="0">
            <a:normAutofit/>
          </a:bodyPr>
          <a:lstStyle>
            <a:lvl1pPr algn="ctr">
              <a:lnSpc>
                <a:spcPct val="1000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1480" y="4245427"/>
            <a:ext cx="3749040" cy="1463040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5E30E4-6ABC-717D-EDA7-C6A92FCDB0F6}"/>
              </a:ext>
            </a:extLst>
          </p:cNvPr>
          <p:cNvSpPr>
            <a:spLocks noChangeAspect="1"/>
          </p:cNvSpPr>
          <p:nvPr userDrawn="1"/>
        </p:nvSpPr>
        <p:spPr>
          <a:xfrm>
            <a:off x="3069336" y="402336"/>
            <a:ext cx="6053328" cy="605332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6B797E-AAB7-2FA3-8ADB-E0218F350D22}"/>
              </a:ext>
            </a:extLst>
          </p:cNvPr>
          <p:cNvCxnSpPr>
            <a:cxnSpLocks/>
          </p:cNvCxnSpPr>
          <p:nvPr/>
        </p:nvCxnSpPr>
        <p:spPr>
          <a:xfrm flipV="1">
            <a:off x="6096000" y="0"/>
            <a:ext cx="0" cy="4023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586E34-FF91-68B8-CAEC-F84AD2DEEDB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6455664"/>
            <a:ext cx="0" cy="4023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8CCB10-9F99-49CE-839A-D1D1C8B51CC8}"/>
              </a:ext>
            </a:extLst>
          </p:cNvPr>
          <p:cNvGrpSpPr/>
          <p:nvPr userDrawn="1"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72BBAB3-D3B1-A927-AFB7-E23615F2CD58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581A57-E7BF-DC2D-2E40-FD3FB95BA77E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602E52-B25B-C787-B432-FAE138B19417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213978C-81F6-A536-CE48-A5BCDCD8424B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3104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0040" y="2103120"/>
            <a:ext cx="3931920" cy="2011680"/>
          </a:xfrm>
        </p:spPr>
        <p:txBody>
          <a:bodyPr anchor="b" anchorCtr="0">
            <a:no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4400" y="4177393"/>
            <a:ext cx="2743200" cy="1097280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39BFE6-4C9C-5B1E-ED2D-D672723D9480}"/>
              </a:ext>
            </a:extLst>
          </p:cNvPr>
          <p:cNvGrpSpPr/>
          <p:nvPr userDrawn="1"/>
        </p:nvGrpSpPr>
        <p:grpSpPr>
          <a:xfrm>
            <a:off x="795290" y="400467"/>
            <a:ext cx="10603299" cy="6052793"/>
            <a:chOff x="795290" y="400467"/>
            <a:chExt cx="10603299" cy="605279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E4F5756-0D00-A0C9-4813-70C9B7C191EE}"/>
                </a:ext>
              </a:extLst>
            </p:cNvPr>
            <p:cNvCxnSpPr>
              <a:cxnSpLocks/>
            </p:cNvCxnSpPr>
            <p:nvPr/>
          </p:nvCxnSpPr>
          <p:spPr>
            <a:xfrm>
              <a:off x="797169" y="966343"/>
              <a:ext cx="106014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B2B78D9-04A0-2DE2-227F-950F1640461C}"/>
                </a:ext>
              </a:extLst>
            </p:cNvPr>
            <p:cNvCxnSpPr>
              <a:cxnSpLocks/>
            </p:cNvCxnSpPr>
            <p:nvPr/>
          </p:nvCxnSpPr>
          <p:spPr>
            <a:xfrm>
              <a:off x="795290" y="5893973"/>
              <a:ext cx="106014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1CFAC1-EF4C-3A94-56C0-11F4FA3BBF8D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00467"/>
              <a:ext cx="0" cy="565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629CBD-3927-3D28-1F30-9F6EA745382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87384"/>
              <a:ext cx="0" cy="565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588387A3-E4C6-1FA3-B53D-8321DABF7F57}"/>
              </a:ext>
            </a:extLst>
          </p:cNvPr>
          <p:cNvSpPr/>
          <p:nvPr userDrawn="1"/>
        </p:nvSpPr>
        <p:spPr>
          <a:xfrm>
            <a:off x="3635480" y="966343"/>
            <a:ext cx="4921041" cy="4921041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347A20-E5CE-D48A-532A-43A9AE6D845E}"/>
              </a:ext>
            </a:extLst>
          </p:cNvPr>
          <p:cNvGrpSpPr/>
          <p:nvPr userDrawn="1"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10530ED-939C-9AE3-E2AA-C67A3BAE2302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1E0B585-5421-AB6C-F2B4-387F4FCC3B84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7F59087-71C3-F7D4-40F9-C5030341EBF9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11F614F-4E8C-C510-F9CA-18D5C8F80009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882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143000"/>
            <a:ext cx="7772400" cy="4572000"/>
          </a:xfrm>
        </p:spPr>
        <p:txBody>
          <a:bodyPr anchor="ctr" anchorCtr="0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FF77-C2BC-3842-9757-C2EBADB34099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F319F3-7ADB-A297-31E7-B4ECAED75F6F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342D09D-B576-2CDA-0E02-F693119B459C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E4725A-AB5F-A233-599A-4D9D5792EF7D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3BF32-D165-B68D-46A9-E4857CC06E93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FA350C-9C20-0040-6C52-924473C264D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308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7160" y="1463040"/>
            <a:ext cx="4297680" cy="3931920"/>
          </a:xfrm>
        </p:spPr>
        <p:txBody>
          <a:bodyPr anchor="ctr" anchorCtr="0">
            <a:normAutofit/>
          </a:bodyPr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5EBEF67-1D90-5D54-354B-6412957B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87A7C1D-E0BF-03ED-4BF5-BD5B7A5E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0AB2-23BC-3043-AC30-5928E542C0CE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3DCCFC-6C6C-BEE4-3288-E22430B7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64D07C-30EB-180E-ECA5-7D994FB6B458}"/>
              </a:ext>
            </a:extLst>
          </p:cNvPr>
          <p:cNvGrpSpPr/>
          <p:nvPr/>
        </p:nvGrpSpPr>
        <p:grpSpPr>
          <a:xfrm>
            <a:off x="801384" y="402336"/>
            <a:ext cx="10591869" cy="6053328"/>
            <a:chOff x="801384" y="402336"/>
            <a:chExt cx="10591869" cy="60533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04066B-2A84-9323-C5DA-5B348302F4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9336" y="402336"/>
              <a:ext cx="6053328" cy="6053328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DA6AEC-ECB3-F1C7-E764-B8ADFE06411F}"/>
                </a:ext>
              </a:extLst>
            </p:cNvPr>
            <p:cNvCxnSpPr>
              <a:cxnSpLocks/>
            </p:cNvCxnSpPr>
            <p:nvPr/>
          </p:nvCxnSpPr>
          <p:spPr>
            <a:xfrm>
              <a:off x="801384" y="3421722"/>
              <a:ext cx="227058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80DB266-E37E-7698-DB7E-6D9E94BDFA72}"/>
                </a:ext>
              </a:extLst>
            </p:cNvPr>
            <p:cNvCxnSpPr>
              <a:cxnSpLocks/>
            </p:cNvCxnSpPr>
            <p:nvPr/>
          </p:nvCxnSpPr>
          <p:spPr>
            <a:xfrm>
              <a:off x="9122664" y="3421722"/>
              <a:ext cx="227058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9D4A54-15D9-3C99-7553-173F66B741B0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44712B6-CD65-6015-EC36-F8A05F355A6F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082FE47-168D-894B-9992-69DDA276429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CB7F1E8-9C58-EB4B-7C58-F14781D8EA59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20AA4AF-279E-969C-C602-1D4B7466E4B9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563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0040" y="1645920"/>
            <a:ext cx="3931920" cy="3566160"/>
          </a:xfrm>
        </p:spPr>
        <p:txBody>
          <a:bodyPr anchor="ctr" anchorCtr="0">
            <a:normAutofit/>
          </a:bodyPr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5EBEF67-1D90-5D54-354B-6412957B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87A7C1D-E0BF-03ED-4BF5-BD5B7A5E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4C61-4277-DA47-BF4A-DCEFD7F4C6B4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3DCCFC-6C6C-BEE4-3288-E22430B7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2419B5-61E2-FD73-4DC0-6BD4FEA22BC7}"/>
              </a:ext>
            </a:extLst>
          </p:cNvPr>
          <p:cNvGrpSpPr/>
          <p:nvPr/>
        </p:nvGrpSpPr>
        <p:grpSpPr>
          <a:xfrm>
            <a:off x="3357372" y="400050"/>
            <a:ext cx="5477256" cy="6053507"/>
            <a:chOff x="3357372" y="400050"/>
            <a:chExt cx="5477256" cy="60535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04066B-2A84-9323-C5DA-5B348302F4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7372" y="690372"/>
              <a:ext cx="5477256" cy="5477256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90D9250-FE41-6A62-63E0-45557F7A821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00050"/>
              <a:ext cx="0" cy="2903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FB5D07D-F48B-B558-CC22-73A8D1D25CE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6163235"/>
              <a:ext cx="0" cy="2903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553EE4-7656-051D-B9EA-5CE4DF67F1BC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B995F0C-E3CB-71F5-AA4A-3E0C2250F6DF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4E96190-C8C5-5A5E-583F-A1FA14CA5309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333EFCA-48D0-CA03-8F58-5201249ED945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38BC0BD-74F3-CF74-E3F6-B1AB0632536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1273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7160" y="1463040"/>
            <a:ext cx="4297680" cy="3931920"/>
          </a:xfrm>
        </p:spPr>
        <p:txBody>
          <a:bodyPr anchor="ctr" anchorCtr="0">
            <a:normAutofit/>
          </a:bodyPr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5EBEF67-1D90-5D54-354B-6412957B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87A7C1D-E0BF-03ED-4BF5-BD5B7A5E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C53B-D534-AA48-85B3-4F5B03DDCBA8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13DCCFC-6C6C-BEE4-3288-E22430B7B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04066B-2A84-9323-C5DA-5B348302F471}"/>
              </a:ext>
            </a:extLst>
          </p:cNvPr>
          <p:cNvSpPr>
            <a:spLocks noChangeAspect="1"/>
          </p:cNvSpPr>
          <p:nvPr/>
        </p:nvSpPr>
        <p:spPr>
          <a:xfrm>
            <a:off x="3069336" y="402336"/>
            <a:ext cx="6053328" cy="605332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1BE2BD-7F8B-7C22-CFB1-672436A435C5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096000" y="0"/>
            <a:ext cx="0" cy="4023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605ED7-A153-EC6F-5FAD-36B4B4358E06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096000" y="6455664"/>
            <a:ext cx="0" cy="4023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C8215DB-D097-7C38-9C71-D1CFEFEF6A85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A25622-E70C-87A2-8948-57015501A771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BC90E86-9351-B357-1E5C-6FFBE66DCF88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002D9F6-1ABE-59A5-65EE-083DC0F5BBAD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5F9938-96CE-D789-BC11-3480B8489FD3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917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32" y="862335"/>
            <a:ext cx="4389120" cy="512064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47100" y="816615"/>
            <a:ext cx="4389120" cy="5212080"/>
          </a:xfrm>
        </p:spPr>
        <p:txBody>
          <a:bodyPr anchor="ctr" anchorCtr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2A7CB4E-BD8C-8E4D-91FF-B1939559C134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97BF5B-32BC-BBD0-CF2F-278F9759F7B8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B8C6683-0AEB-503B-BAF1-51DAAF22F621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B2043B3-B90B-491D-9203-45C5F867EC8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AE574BD-DC36-6D57-B675-4DC205A2F99C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D0042C9-94A3-B61B-E948-DEAD329E8578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93BD77-3686-B555-2FC0-ACF67E598393}"/>
              </a:ext>
            </a:extLst>
          </p:cNvPr>
          <p:cNvCxnSpPr>
            <a:cxnSpLocks/>
          </p:cNvCxnSpPr>
          <p:nvPr/>
        </p:nvCxnSpPr>
        <p:spPr>
          <a:xfrm>
            <a:off x="6096000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065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623" y="822960"/>
            <a:ext cx="4342337" cy="2103120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E984F9-2199-EBFA-F2CC-8763C190A20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699909B-C939-96B1-BC6D-ADAB553102E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672" y="402336"/>
            <a:ext cx="5289176" cy="6053328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r="1" b="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00623" y="3834765"/>
            <a:ext cx="4343400" cy="2103120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514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7429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D52F3B9-F3FC-C6BA-2D5C-232401B1DDB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42E188-D61A-9842-B8A2-1559B3399613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AA914D9-9468-7038-39C3-3B639A66D86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0CE65A-BB1E-AC85-3441-39F20A18F2A5}"/>
              </a:ext>
            </a:extLst>
          </p:cNvPr>
          <p:cNvGrpSpPr/>
          <p:nvPr/>
        </p:nvGrpSpPr>
        <p:grpSpPr>
          <a:xfrm>
            <a:off x="6093848" y="402336"/>
            <a:ext cx="5297241" cy="6053328"/>
            <a:chOff x="6093848" y="402336"/>
            <a:chExt cx="5297241" cy="605332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186CB7-6AEB-B743-4514-FD48EC8624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3848" y="3425476"/>
              <a:ext cx="52972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BA0EC0-9334-E3BD-A943-2A6CE641D18A}"/>
                </a:ext>
              </a:extLst>
            </p:cNvPr>
            <p:cNvCxnSpPr/>
            <p:nvPr/>
          </p:nvCxnSpPr>
          <p:spPr>
            <a:xfrm>
              <a:off x="6099748" y="402336"/>
              <a:ext cx="0" cy="60533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199F47-2C0A-4C3F-B557-642A89A02175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87DDCC1-3A31-C96B-B944-3D034E35CE59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521C807-39D4-D4AA-9527-8658CEF781DA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E28386-8201-E969-93C4-035054A6593B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5476B2-B1B9-0305-3417-F5958B27BB8F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337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52" y="816615"/>
            <a:ext cx="4297680" cy="521208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9C5E13-DAC4-195E-1928-8B3D9E93B8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04000" y="2184400"/>
            <a:ext cx="4298950" cy="2468563"/>
          </a:xfrm>
        </p:spPr>
        <p:txBody>
          <a:bodyPr anchor="ctr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0C1909-8EA0-3E44-B1AC-A9EA56584238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4AF90E-26F2-BCC1-1730-ECA670AFE5A9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7397F7-ED9A-8F00-3F67-261E1D3015B7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FA2613-2C66-F678-F8F9-98BC7AA76A7A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9C37B4F-9C8D-F842-D910-EFB122B37BA4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9ABB5DB-6C07-7796-F8FD-C5EF39B54DCA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FF3CE0-FE95-A5D4-5EF7-60EA03431A10}"/>
              </a:ext>
            </a:extLst>
          </p:cNvPr>
          <p:cNvCxnSpPr>
            <a:cxnSpLocks/>
          </p:cNvCxnSpPr>
          <p:nvPr/>
        </p:nvCxnSpPr>
        <p:spPr>
          <a:xfrm>
            <a:off x="6096000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571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52" y="816615"/>
            <a:ext cx="4297680" cy="521208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89369" y="1045029"/>
            <a:ext cx="3900879" cy="4663440"/>
          </a:xfrm>
        </p:spPr>
        <p:txBody>
          <a:bodyPr anchor="ctr" anchorCtr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752DD5A-B150-8340-8E59-4C8F3F7E3A59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2062BE-564D-E723-4D32-E97A7D6D9BFF}"/>
              </a:ext>
            </a:extLst>
          </p:cNvPr>
          <p:cNvCxnSpPr>
            <a:cxnSpLocks/>
          </p:cNvCxnSpPr>
          <p:nvPr/>
        </p:nvCxnSpPr>
        <p:spPr>
          <a:xfrm>
            <a:off x="6096000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24391A-72C8-59EB-093A-7DB51C79B077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EFAD0B9-5EED-C0C3-D1D9-648F10ED7BE6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BB9583C-8B41-3D50-9FDD-E26958D31AFD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FEAC0D2-6922-25FF-877D-8CDA3D65C5E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28399D9-F337-D887-E4B6-C348B7A96292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2314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32" y="816615"/>
            <a:ext cx="4389120" cy="521208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BC836E-EE23-E8E8-F704-10EB1EBA07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45248" y="816615"/>
            <a:ext cx="4389104" cy="5224768"/>
          </a:xfrm>
        </p:spPr>
        <p:txBody>
          <a:bodyPr anchor="ctr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D936B8-E398-1A41-8DE9-58DDB113FEEA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35B3E4-3247-E935-5816-43C07DF6498F}"/>
              </a:ext>
            </a:extLst>
          </p:cNvPr>
          <p:cNvCxnSpPr>
            <a:cxnSpLocks/>
          </p:cNvCxnSpPr>
          <p:nvPr/>
        </p:nvCxnSpPr>
        <p:spPr>
          <a:xfrm>
            <a:off x="6096000" y="402336"/>
            <a:ext cx="0" cy="60533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0567FB-D8E5-4494-8865-28151857CC4C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2D679A-B370-3459-D826-984A8FAAB543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A0B87DB-56D9-FC57-14D7-948086B86C1B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510EE14-987F-5583-91B2-3C68EE913C1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1296E2B-A6A5-A82B-D158-69450A5EA394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0716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170C3BF-B703-4A66-2FFE-1FD2365D0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0080"/>
            <a:ext cx="10058400" cy="777239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1884465-7638-4041-56EF-684A60E846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69848" y="1463040"/>
            <a:ext cx="10052050" cy="47545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7C0DEB-4AE1-EA4D-826D-E3C22802B942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E13058-C9D5-FD2D-4E13-939A67007638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2AF45BD-F4F0-4F29-C005-BA3BC8AF0A65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B8559CA-B25F-A779-165D-000F511BD539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76E1BB-25B4-D52E-01F1-44C64375D6F6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C388FC-A0B6-481D-BEB4-876D3CFC3F71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950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BE259E-88AB-BB2B-BAA5-9AF1880F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0080"/>
            <a:ext cx="10058400" cy="731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63040"/>
            <a:ext cx="10058400" cy="438912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2752B3-7BF7-614C-A80A-1256FFE41AD1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FE2746-CBB4-791D-92ED-7D4BA96D0C98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872F8CD-9781-5B69-6A2F-ACD2927779DB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09B7C8-C55B-17E4-6C60-9C15BB7A632E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F0942E2-D6E0-4A3B-CF5E-C7A8F0B917C5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A5B6906-9443-FEB0-23E3-78142F3660A8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1634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3C509E-C7AC-2821-160D-02A10B58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640080"/>
            <a:ext cx="10058400" cy="731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3C0EFA-B5AE-CA80-DC77-DA3E8AC5A30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69975" y="1463675"/>
            <a:ext cx="10052050" cy="47545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482BA7-8406-1C47-9A76-988652CA5787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0433CD-47AD-50BF-BD73-0A8881E7799F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F453102-CF88-5F5D-F01F-D55DFF9F821B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0331B85-F551-1D98-E249-E17615E9AA75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1728A5-B526-3330-7A6A-8E6E4F5AB128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C48EDDF-9CB1-4C44-B1E2-CC97C6F10B36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8049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5002" y="786386"/>
            <a:ext cx="2769913" cy="1965960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60F07FB-C605-C475-2466-273F0A36622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2" y="396510"/>
            <a:ext cx="6984300" cy="6056888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278" t="9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5002" y="2899068"/>
            <a:ext cx="2769913" cy="315426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67EAB-987E-5A82-3A52-4B05A2268E0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F03E26-E542-1A4D-AC7A-1E4E95BAEC6A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B01B09-0705-352B-A1FA-3E626EF069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EB4D60-2464-A9C4-215B-159431C1081B}"/>
              </a:ext>
            </a:extLst>
          </p:cNvPr>
          <p:cNvCxnSpPr/>
          <p:nvPr/>
        </p:nvCxnSpPr>
        <p:spPr>
          <a:xfrm>
            <a:off x="7790269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F5C2EA-B780-9C9C-77C2-9C6E76A40453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856C059-7605-4C77-F758-743839E07508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DD5A105-823E-7F57-9BD9-B921E9D0B77F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12C3FE9-B32A-64E0-FF0E-729AFCAC0FF0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29F84BA-E3BA-190A-D926-B57563866DF2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709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6"/>
            <a:ext cx="2733933" cy="1965960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60F07FB-C605-C475-2466-273F0A36622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07008" y="2899068"/>
            <a:ext cx="2733933" cy="315426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97207" y="396510"/>
            <a:ext cx="6984300" cy="6056888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278" t="9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67EAB-987E-5A82-3A52-4B05A2268E0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15476B0-E2C7-E147-B9CE-3E274E847A52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B01B09-0705-352B-A1FA-3E626EF069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EB4D60-2464-A9C4-215B-159431C1081B}"/>
              </a:ext>
            </a:extLst>
          </p:cNvPr>
          <p:cNvCxnSpPr/>
          <p:nvPr/>
        </p:nvCxnSpPr>
        <p:spPr>
          <a:xfrm>
            <a:off x="4392440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306094-CD46-FD37-15EF-7C5ED43D2E04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313FC44-1419-B29C-2719-5D21B5FAB872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E635384-8C2F-F008-F19F-E7277C4CD824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F94D592-13C7-2B81-775C-17CEE45C6825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AAC0629-36FF-17F3-D1B6-1FFADC425E4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4693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4292076"/>
            <a:ext cx="3291840" cy="1737355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5340" y="400050"/>
            <a:ext cx="10561320" cy="3602303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b="-1756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63440" y="4292076"/>
            <a:ext cx="6309360" cy="173736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0D7DCC1-5043-7A46-8443-F8426D5EAB75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41AB78-00EA-C6DB-5859-59235D680038}"/>
              </a:ext>
            </a:extLst>
          </p:cNvPr>
          <p:cNvCxnSpPr>
            <a:cxnSpLocks/>
          </p:cNvCxnSpPr>
          <p:nvPr/>
        </p:nvCxnSpPr>
        <p:spPr>
          <a:xfrm>
            <a:off x="803185" y="4018394"/>
            <a:ext cx="105841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402F3EE-5A8F-A913-E4A4-DE5F2B1F2E2B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FB51874-0819-129D-10E6-493F10681A3D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DDD5B01-D5A3-844C-1227-68F4BC230716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B9A768-047B-4797-F4FA-1949EC09586C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CE28C1-4A24-5039-21A3-CAB1FFE878CE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843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4"/>
            <a:ext cx="3291840" cy="173736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63440" y="786384"/>
            <a:ext cx="6309360" cy="173736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255FBD2-735E-C257-607E-CB2F585DBB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5340" y="2831629"/>
            <a:ext cx="10561320" cy="3602303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b="-1756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1A2963D-70FD-3A42-A53A-2480966C033D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41AB78-00EA-C6DB-5859-59235D680038}"/>
              </a:ext>
            </a:extLst>
          </p:cNvPr>
          <p:cNvCxnSpPr>
            <a:cxnSpLocks/>
          </p:cNvCxnSpPr>
          <p:nvPr/>
        </p:nvCxnSpPr>
        <p:spPr>
          <a:xfrm>
            <a:off x="803185" y="2802870"/>
            <a:ext cx="105841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402F3EE-5A8F-A913-E4A4-DE5F2B1F2E2B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FB51874-0819-129D-10E6-493F10681A3D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DDD5B01-D5A3-844C-1227-68F4BC230716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B9A768-047B-4797-F4FA-1949EC09586C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CE28C1-4A24-5039-21A3-CAB1FFE878CE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788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0" y="786385"/>
            <a:ext cx="3291840" cy="149961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4FEC1-7004-7D66-39C0-5B3A0B2E46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3" y="400050"/>
            <a:ext cx="6452176" cy="6052952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139" t="38" r="-12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80960" y="2468880"/>
            <a:ext cx="3291840" cy="354973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FF019D-CA37-05FF-D534-08FDF17D319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A8FB16-FCFB-DA44-98E9-136CD51670D6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82A8A-3017-C293-CAA4-79DAC74143E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BCF003-D6AC-D9E0-C254-602FAE60278B}"/>
              </a:ext>
            </a:extLst>
          </p:cNvPr>
          <p:cNvCxnSpPr/>
          <p:nvPr/>
        </p:nvCxnSpPr>
        <p:spPr>
          <a:xfrm>
            <a:off x="7267016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80CB927-6193-3B14-8326-BBA8970C4F38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BDFF263-1BF6-293B-B046-2941778BCA54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DA48FB5-B732-D35D-2F75-840EFFCA6EF1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4D5118-DFE8-485E-6BE3-B042C0129B0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779D56-9125-9DD5-D919-9FBC4DE4C9C1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8883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492" y="790302"/>
            <a:ext cx="3291840" cy="1499616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358B6-BD90-E536-E301-EAF518F93D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07008" y="2468880"/>
            <a:ext cx="3291840" cy="354787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25692" y="402336"/>
            <a:ext cx="6455664" cy="6053328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-271" t="1" r="-2" b="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5757A-4818-B0C9-F86A-A70480EA9B0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8EFB3A8-11B5-7149-8412-15238624EFFD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B5840-4614-F082-0EE8-166E877279E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BE0255-54E9-B23E-623C-F5C3D5397CDC}"/>
              </a:ext>
            </a:extLst>
          </p:cNvPr>
          <p:cNvCxnSpPr/>
          <p:nvPr/>
        </p:nvCxnSpPr>
        <p:spPr>
          <a:xfrm>
            <a:off x="4911667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B048E29-F249-FCD5-75C6-EF3AD5392084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B581520-7C65-58B5-6A72-4A87A2886B4D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6D33EF2-FCD9-64BB-D5BD-71A6C1A0BCAF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4CC74B-22E1-1F2A-8B43-52BB3A2671A2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133C6DA-321C-7253-1FDF-F238DBFA8DAF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2167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7" y="786384"/>
            <a:ext cx="5456295" cy="1005840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9D9456A-3FB8-5960-7F55-D6B686CFFC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07007" y="1920240"/>
            <a:ext cx="5456295" cy="420624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78133" y="402336"/>
            <a:ext cx="4307415" cy="6053328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-549" r="-154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242EA1D-81E7-620D-1BD8-6D18329BD22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50FCFAB-53E3-A342-A296-D67E0AB8D0CD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81505A7-ADCB-6529-BE02-48BD8F2CFD0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A70D03-884A-50D9-2A83-C93ADDD49A38}"/>
              </a:ext>
            </a:extLst>
          </p:cNvPr>
          <p:cNvCxnSpPr/>
          <p:nvPr/>
        </p:nvCxnSpPr>
        <p:spPr>
          <a:xfrm>
            <a:off x="7054440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9C2927C-12EE-49B3-DF99-04A869F1E12B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0EFC1CE-B3AD-ED82-4797-595D2898220C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42A2DBA-4EA6-1D56-360C-A2123A287B6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281C874-21DE-792C-9FEE-BF48EECBBC64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86A35DD-6C6E-B96F-0038-DD2CD2777923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5732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0" y="786384"/>
            <a:ext cx="5394960" cy="100584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26D65-1470-5355-C0AB-4C755AE3646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26947C16-472E-02E4-EE92-74FC49AB38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1700" y="402336"/>
            <a:ext cx="4382592" cy="6053328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-123" t="151" r="-225" b="-15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77840" y="1920240"/>
            <a:ext cx="5394960" cy="420624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03F24-F909-9BD0-1CE0-3AFA9296B6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C46901-11EF-4445-8903-DC36784F331E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47767-378C-917C-1CEA-C28D4F2BD42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B8D92F-DD5D-21B4-7D10-80457CCEDEC0}"/>
              </a:ext>
            </a:extLst>
          </p:cNvPr>
          <p:cNvCxnSpPr/>
          <p:nvPr/>
        </p:nvCxnSpPr>
        <p:spPr>
          <a:xfrm>
            <a:off x="5185777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3C3FE30-EF8F-C27D-E8AB-BB565902B9FB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DB333B6-9BB2-24CF-B636-1E04F1411213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9F5CADF-5A1B-0BEC-D60A-C6D3AF70F255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85755C8-3D3B-E5E6-1F70-528A7BCA65A3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6F374D-A3D9-FD1D-A133-794607CFD757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0648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E20B57-74C2-7AD8-6E07-D29EE6A6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912" y="4597404"/>
            <a:ext cx="9784077" cy="980435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28025AC-332D-ADB0-3E96-03E4761BBC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7008" y="5668963"/>
            <a:ext cx="9784842" cy="6397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8258" y="404999"/>
            <a:ext cx="10575485" cy="3836802"/>
          </a:xfrm>
          <a:blipFill dpi="0" rotWithShape="1">
            <a:blip r:embed="rId2">
              <a:alphaModFix amt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t="1" b="-66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040831" y="4203335"/>
            <a:ext cx="349431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A42598-CA8F-5141-9F98-7018240FA786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04286-3DEB-9849-219D-A085C0024794}"/>
              </a:ext>
            </a:extLst>
          </p:cNvPr>
          <p:cNvCxnSpPr>
            <a:cxnSpLocks/>
          </p:cNvCxnSpPr>
          <p:nvPr/>
        </p:nvCxnSpPr>
        <p:spPr>
          <a:xfrm>
            <a:off x="803185" y="4267354"/>
            <a:ext cx="105841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CF7D0C-5069-E36A-74BE-09B74A8BDF58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A121A0-9E65-3E8B-DBB2-52D98873A8CC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2B9F357-72AD-336C-0877-A0314E652941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373381C-AC31-FE63-FC5F-EFE48EAFF6B6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3AEBC41-77CA-7255-DEC2-73C82A6D4ED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0553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3749040"/>
            <a:ext cx="2834640" cy="228600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C31E5265-51B9-0DA3-10B4-945EE49517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5340" y="406401"/>
            <a:ext cx="10561320" cy="2987416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t="-44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4800" y="3749040"/>
            <a:ext cx="6858000" cy="228600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5C750C-98D3-2541-9DBA-212130458E4E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7DF89E-6618-A2A2-BC84-986CED89FCC1}"/>
              </a:ext>
            </a:extLst>
          </p:cNvPr>
          <p:cNvCxnSpPr>
            <a:cxnSpLocks/>
          </p:cNvCxnSpPr>
          <p:nvPr/>
        </p:nvCxnSpPr>
        <p:spPr>
          <a:xfrm>
            <a:off x="803185" y="3412227"/>
            <a:ext cx="105841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A396D86-8A66-3FA9-3546-3A1F85779074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844445-C27C-0A5B-2D4A-490DC1664AD3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29BDA0-67DC-312E-1148-3B3D607358C7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6FA474-6534-5F04-1B35-0A8CB67144C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C3F2445-DE75-8F1D-AF29-50897C3A8D17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4731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4"/>
            <a:ext cx="2834640" cy="219456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41AE8B-FC59-39B1-281C-D38D03D05BC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14800" y="786384"/>
            <a:ext cx="6858000" cy="219456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5340" y="3461829"/>
            <a:ext cx="10561320" cy="2987416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t="-628" b="-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B489A-1FCE-1E30-E1BC-2F89D0AEA64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C99844-6C9E-BB4D-8B47-7C2CC32AAC02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037D5D-163A-01CE-9AE6-33821E23DC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0730B6-4EF5-7F9C-E6DB-635C947CFEE3}"/>
              </a:ext>
            </a:extLst>
          </p:cNvPr>
          <p:cNvCxnSpPr>
            <a:cxnSpLocks/>
          </p:cNvCxnSpPr>
          <p:nvPr/>
        </p:nvCxnSpPr>
        <p:spPr>
          <a:xfrm>
            <a:off x="803185" y="3443041"/>
            <a:ext cx="105841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91AE5A9-CF62-A508-3C2C-E3BE594AC2D0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CCEFB20-F364-CF05-360F-6CC5D88ACC5D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1BD6A10-DA26-A78C-A5C9-6E8484760029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79492A-67D3-53D1-F50F-DBC8A33D2459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2D47D6-60C0-53E4-BD56-F71C892CDD54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572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0" y="786384"/>
            <a:ext cx="5669280" cy="914400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0F53A5-B7B2-D195-CE9A-F93E7073A7F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5544" y="400051"/>
            <a:ext cx="4098966" cy="6052952"/>
          </a:xfrm>
          <a:blipFill dpi="0" rotWithShape="1">
            <a:blip r:embed="rId2">
              <a:alphaModFix amt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1" r="-527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0" y="1828800"/>
            <a:ext cx="5669280" cy="420624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DA056-F89A-AE3C-C34A-38BEC586914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7582611-C0A2-BD42-A8F7-C2F9A013F10C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EB9FDE-D96C-0906-A793-822DD355B4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DB4CF5-18AD-6BFC-8AA3-4292C4318D77}"/>
              </a:ext>
            </a:extLst>
          </p:cNvPr>
          <p:cNvCxnSpPr>
            <a:cxnSpLocks/>
          </p:cNvCxnSpPr>
          <p:nvPr/>
        </p:nvCxnSpPr>
        <p:spPr>
          <a:xfrm>
            <a:off x="4912108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AFAE229-30B5-59F6-95B3-5A0028AA9FD0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F9983B3-9D4B-C7C3-42B6-FC4112EDA173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FE12F5-E33A-8435-EC5D-4056ACEF7755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30088E3-D111-48BB-2932-C12F38A348EC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419E4F3-5171-B07A-3705-6FF5F7EC506B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7896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4"/>
            <a:ext cx="5669280" cy="9144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69C89B-17A4-F382-1720-170DCCD7B6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07008" y="1828800"/>
            <a:ext cx="5669280" cy="420624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226A60F8-6BFE-EE58-8E8B-8E42FCDABF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80239" y="400051"/>
            <a:ext cx="4098966" cy="6052952"/>
          </a:xfrm>
          <a:blipFill dpi="0" rotWithShape="1">
            <a:blip r:embed="rId2">
              <a:alphaModFix amt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r="-19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58DE0-8FDC-961F-A73B-ED321A160D7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48417B-2BA9-FC42-993A-F5CAB8ABAB3C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E6F948F-9E87-C016-444D-D9F266B8C9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42AE50-E725-8CC9-C210-91ADF8C0F6FE}"/>
              </a:ext>
            </a:extLst>
          </p:cNvPr>
          <p:cNvCxnSpPr/>
          <p:nvPr/>
        </p:nvCxnSpPr>
        <p:spPr>
          <a:xfrm>
            <a:off x="7258461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FCB2DB0-8C6B-DBBA-F594-AC4F2954C424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DB4D22E-4E74-6984-AF14-681AA8D9125F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0E9A215-4EBA-4F98-1C96-43269B57F2F8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DB5B197-9DE8-9BBC-A47D-F378F717E43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835935-392C-76CA-C57F-44990EBEB041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1884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4"/>
            <a:ext cx="9784080" cy="640080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7009" y="1645921"/>
            <a:ext cx="4777774" cy="4400318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10" t="120" b="-8976"/>
            </a:stretch>
          </a:blip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00800" y="1645920"/>
            <a:ext cx="4572000" cy="45720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9956DE8-31F3-0C48-AD89-A99E39B5E351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1DBAD0-D07B-A74F-6666-CA41ADD20C7F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3FDF152-974F-A342-D2EF-E16DCAC7FECE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22D320-6A18-F2A0-9B5F-6D2CCFD3C85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E0112F-DFB9-2DAB-0FC6-60936EBCA118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576E3A-B8F0-5B5D-66BC-71D6BDE8606A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444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4"/>
            <a:ext cx="9784080" cy="640080"/>
          </a:xfrm>
        </p:spPr>
        <p:txBody>
          <a:bodyPr anchor="t" anchorCtr="0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7008" y="1645920"/>
            <a:ext cx="5987920" cy="4400319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13" t="5" r="302" b="-8984"/>
            </a:stretch>
          </a:blip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92654" y="1645920"/>
            <a:ext cx="3380146" cy="438912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47F170-621E-394E-A3F2-D37D14C6B270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1DBAD0-D07B-A74F-6666-CA41ADD20C7F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3FDF152-974F-A342-D2EF-E16DCAC7FECE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22D320-6A18-F2A0-9B5F-6D2CCFD3C85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E0112F-DFB9-2DAB-0FC6-60936EBCA118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576E3A-B8F0-5B5D-66BC-71D6BDE8606A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2486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4"/>
            <a:ext cx="9784080" cy="640080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07008" y="1645920"/>
            <a:ext cx="4572000" cy="45720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69BDBE1-5F80-669A-1B59-BD1E8D2515C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1963" y="1645921"/>
            <a:ext cx="4777774" cy="4400318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10" t="-4" r="100" b="-8973"/>
            </a:stretch>
          </a:blip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FEB256-000B-7640-A176-A6ED88FB302B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1DBAD0-D07B-A74F-6666-CA41ADD20C7F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3FDF152-974F-A342-D2EF-E16DCAC7FECE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22D320-6A18-F2A0-9B5F-6D2CCFD3C85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E0112F-DFB9-2DAB-0FC6-60936EBCA118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576E3A-B8F0-5B5D-66BC-71D6BDE8606A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4374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388" y="786385"/>
            <a:ext cx="7772400" cy="914400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2A0CE-6B73-A9EE-CD61-DA01E0E315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3" y="393289"/>
            <a:ext cx="2084255" cy="6051054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191" t="148" r="-487" b="-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9388" y="1828800"/>
            <a:ext cx="7772400" cy="420624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E48AFF-3397-202B-9BA6-6E2E52FB9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187FAD-DCB9-3D4B-B066-9000219F05FB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641B0-A410-A060-9C4C-10246CEEB00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926A3E-707E-8CA6-DFD9-FDE70CA34896}"/>
              </a:ext>
            </a:extLst>
          </p:cNvPr>
          <p:cNvCxnSpPr>
            <a:cxnSpLocks/>
          </p:cNvCxnSpPr>
          <p:nvPr/>
        </p:nvCxnSpPr>
        <p:spPr>
          <a:xfrm>
            <a:off x="2899086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5F551DA-7593-8CE8-512A-2CF19A5FEED9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E1E5FA2-0258-F65F-0046-4F63C680164A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7C2681D-C958-88C3-4FE4-BD36D597EB75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6A1CB91-86F4-F718-46CE-4C26351E5D6F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B704D5-99FF-334E-D340-F640FC2846DE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7275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4"/>
            <a:ext cx="7772400" cy="914400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510D14-6E1B-BEBD-9ECF-6FD664E6D6C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07008" y="1828800"/>
            <a:ext cx="7772400" cy="420624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0662064-5DE4-D3A3-3200-46801CAA7B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87478" y="393289"/>
            <a:ext cx="2084255" cy="6051054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192" t="148" r="-748" b="-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CB399-7148-CC45-1784-53BEB832275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9C5B77-1EC5-224E-B44E-9B7868782731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03136-9022-B685-BD72-AA2F8D6F1D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D7FB67-CB66-8B73-E144-D9B0FD1BF4CC}"/>
              </a:ext>
            </a:extLst>
          </p:cNvPr>
          <p:cNvCxnSpPr/>
          <p:nvPr/>
        </p:nvCxnSpPr>
        <p:spPr>
          <a:xfrm>
            <a:off x="9250563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C050196-5CDD-7D23-C735-405CCFDE0F53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915F7F2-4F99-DBC2-59AE-D63FDE09B1F3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337699A-63EB-A2E6-B9B8-E85B7B64F027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0BE2E12-53E7-56D7-104B-F918B8D53724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CBDF578-3A17-02BF-93ED-AF5F8E7F4A52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8689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108" y="786384"/>
            <a:ext cx="4023360" cy="128016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20455" y="2396086"/>
            <a:ext cx="4070907" cy="3637825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t="-1" b="-11100"/>
            </a:stretch>
          </a:blip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69280" y="786384"/>
            <a:ext cx="5303520" cy="530352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8F601A6-19D3-EB49-B7F2-A9801AE13DA6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49E27E-A638-3E50-4392-58116C1AACD3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22E0D86-7613-34C8-CDC4-C77532A2263C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AB29EB0-E237-1D57-CA8E-EAD308E9C0C6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86316C5-C89C-53D5-EDF8-06B3752F88A5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22B727D-16F7-192C-BDC7-987EE4A4BF92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5767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8D1A68-0FAC-B397-3F43-E7E6DB16F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5598" y="1126010"/>
            <a:ext cx="4668639" cy="347877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E97102-355A-91BC-FF97-2F2F544144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4891711-2302-9D63-B25E-AF7AF07C3A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5598" y="4731335"/>
            <a:ext cx="4668642" cy="1193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391879C3-FF15-5DBC-60E1-15862E5236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2" y="397791"/>
            <a:ext cx="5289176" cy="6053328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52" t="75" r="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24230-5D44-0E0B-741C-23E5B8A506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5D23C8-9820-654D-9C1E-FE1FC23DA807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F417E-29EA-8AA4-1FB6-094EEC6C1C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922217-2748-2314-B47E-D795069B2538}"/>
              </a:ext>
            </a:extLst>
          </p:cNvPr>
          <p:cNvCxnSpPr>
            <a:cxnSpLocks/>
          </p:cNvCxnSpPr>
          <p:nvPr/>
        </p:nvCxnSpPr>
        <p:spPr>
          <a:xfrm>
            <a:off x="6099048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0D6AF0-B6F6-A093-A469-888C617C34D0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6E95A7-955E-FC5B-D104-EC6701D6FA60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45FC1A-7536-FA20-E5DC-2D810097554F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B12FF6-F32F-DFCA-9885-6FE91F1A8A35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FE863DC-51BC-8D1D-3164-799EBBDAD6F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7141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9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108" y="786384"/>
            <a:ext cx="2834640" cy="1453896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20457" y="2388928"/>
            <a:ext cx="2859291" cy="3644982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t="-1" b="-10882"/>
            </a:stretch>
          </a:blip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80560" y="786384"/>
            <a:ext cx="6492240" cy="54864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DCFA2C-3BE3-964B-9AAF-C20CC59CEE43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B351E8-DE44-EF78-C152-3A103EEBFEAE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9CEF53B-E5B3-5228-FC6C-55411F158D8A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B08AC4D-0833-297F-6CBF-8A5D8729D997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CE625D5-BBCB-B34F-682F-6A7EBBD42572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36439E-B9F9-BC55-6D36-2CBD975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4185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019" y="4634716"/>
            <a:ext cx="5897880" cy="1353312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400" b="0" i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07008" y="603503"/>
            <a:ext cx="9601200" cy="4334256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00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A3CDA5-1015-3148-A386-36088AF5334C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3498D5-7EC6-8C79-86BA-7C39A73A10D4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FE65860-291D-DD0A-0AF6-EB6BDAF11248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D542EDA-61BE-919A-EA3E-08EBB658FD72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E31BBA-19B1-9E32-10DC-6E50B5D242DB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0D6BDC-E9D3-BF86-AB1A-64748EAD4D44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4045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193183"/>
            <a:ext cx="5486400" cy="100584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400" b="0" i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38400" y="1240974"/>
            <a:ext cx="7315200" cy="3065419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00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112E8AA-E35F-CF44-B5A4-3B5EDD4AC3FC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D5DE95-288B-FAB7-3326-9E5BFCE5B746}"/>
              </a:ext>
            </a:extLst>
          </p:cNvPr>
          <p:cNvGrpSpPr/>
          <p:nvPr/>
        </p:nvGrpSpPr>
        <p:grpSpPr>
          <a:xfrm>
            <a:off x="795290" y="400467"/>
            <a:ext cx="10603299" cy="6052793"/>
            <a:chOff x="795290" y="400467"/>
            <a:chExt cx="10603299" cy="605279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84611E9-169A-4656-2416-A78901FFF7E6}"/>
                </a:ext>
              </a:extLst>
            </p:cNvPr>
            <p:cNvCxnSpPr>
              <a:cxnSpLocks/>
            </p:cNvCxnSpPr>
            <p:nvPr/>
          </p:nvCxnSpPr>
          <p:spPr>
            <a:xfrm>
              <a:off x="797169" y="966343"/>
              <a:ext cx="106014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14C6CB-F651-2912-3E36-09C365D55330}"/>
                </a:ext>
              </a:extLst>
            </p:cNvPr>
            <p:cNvCxnSpPr>
              <a:cxnSpLocks/>
            </p:cNvCxnSpPr>
            <p:nvPr/>
          </p:nvCxnSpPr>
          <p:spPr>
            <a:xfrm>
              <a:off x="795290" y="5893973"/>
              <a:ext cx="106014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DB412A5-131A-058B-C206-D8CE2D23F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00467"/>
              <a:ext cx="0" cy="565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FD5865-7471-0A98-E714-A522448C7F1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87384"/>
              <a:ext cx="0" cy="565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1C1E35-5D55-2FA3-7A17-EBD8530A4248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383D922-3CCD-2925-A440-432366817A2C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D335464-04F4-7CE0-7F26-F8015820B233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A45CF0-48C0-1646-B20C-11D8E8585904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A20515-3DFE-12B8-CD96-E3A75B4B7E25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7660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6D58EB7-9EC7-5A50-30A3-E2D9EDD0F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018" y="1599060"/>
            <a:ext cx="5052018" cy="3658736"/>
          </a:xfrm>
        </p:spPr>
        <p:txBody>
          <a:bodyPr anchor="ctr">
            <a:normAutofit/>
          </a:bodyPr>
          <a:lstStyle>
            <a:lvl1pPr>
              <a:defRPr sz="2400" cap="none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E2753DF-FB9B-AECE-E745-E846066B17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1600200"/>
            <a:ext cx="5140325" cy="36576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20000"/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FF3B4E-61F2-9C45-A7C9-0649FA3F05AD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D5DE95-288B-FAB7-3326-9E5BFCE5B746}"/>
              </a:ext>
            </a:extLst>
          </p:cNvPr>
          <p:cNvGrpSpPr/>
          <p:nvPr/>
        </p:nvGrpSpPr>
        <p:grpSpPr>
          <a:xfrm>
            <a:off x="795290" y="400467"/>
            <a:ext cx="10603299" cy="6052793"/>
            <a:chOff x="795290" y="400467"/>
            <a:chExt cx="10603299" cy="605279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84611E9-169A-4656-2416-A78901FFF7E6}"/>
                </a:ext>
              </a:extLst>
            </p:cNvPr>
            <p:cNvCxnSpPr>
              <a:cxnSpLocks/>
            </p:cNvCxnSpPr>
            <p:nvPr/>
          </p:nvCxnSpPr>
          <p:spPr>
            <a:xfrm>
              <a:off x="797169" y="966343"/>
              <a:ext cx="106014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14C6CB-F651-2912-3E36-09C365D55330}"/>
                </a:ext>
              </a:extLst>
            </p:cNvPr>
            <p:cNvCxnSpPr>
              <a:cxnSpLocks/>
            </p:cNvCxnSpPr>
            <p:nvPr/>
          </p:nvCxnSpPr>
          <p:spPr>
            <a:xfrm>
              <a:off x="795290" y="5893973"/>
              <a:ext cx="106014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DB412A5-131A-058B-C206-D8CE2D23F5F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00467"/>
              <a:ext cx="0" cy="565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FD5865-7471-0A98-E714-A522448C7F1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87384"/>
              <a:ext cx="0" cy="565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1C1E35-5D55-2FA3-7A17-EBD8530A4248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383D922-3CCD-2925-A440-432366817A2C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D335464-04F4-7CE0-7F26-F8015820B233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A45CF0-48C0-1646-B20C-11D8E8585904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A20515-3DFE-12B8-CD96-E3A75B4B7E25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7697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4131153"/>
            <a:ext cx="3200400" cy="1545336"/>
          </a:xfrm>
          <a:noFill/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1600" b="0" i="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810000" y="1832029"/>
            <a:ext cx="4572000" cy="2475441"/>
          </a:xfrm>
          <a:noFill/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150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4A289B-0B17-4246-8E33-E89C12A90840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377ED0-0CD0-101F-CACC-5C208B8095EB}"/>
              </a:ext>
            </a:extLst>
          </p:cNvPr>
          <p:cNvGrpSpPr/>
          <p:nvPr/>
        </p:nvGrpSpPr>
        <p:grpSpPr>
          <a:xfrm>
            <a:off x="801384" y="402336"/>
            <a:ext cx="10591869" cy="6053328"/>
            <a:chOff x="801384" y="402336"/>
            <a:chExt cx="10591869" cy="60533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0FAE67-C3ED-90D8-482E-2E87FCA1F0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69336" y="402336"/>
              <a:ext cx="6053328" cy="6053328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BE06F7-8D5F-567C-D53C-8F3CFA65C6D8}"/>
                </a:ext>
              </a:extLst>
            </p:cNvPr>
            <p:cNvCxnSpPr>
              <a:cxnSpLocks/>
            </p:cNvCxnSpPr>
            <p:nvPr/>
          </p:nvCxnSpPr>
          <p:spPr>
            <a:xfrm>
              <a:off x="801384" y="3421722"/>
              <a:ext cx="227058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C1729EF-2962-C057-669D-86C7189119A0}"/>
                </a:ext>
              </a:extLst>
            </p:cNvPr>
            <p:cNvCxnSpPr>
              <a:cxnSpLocks/>
            </p:cNvCxnSpPr>
            <p:nvPr/>
          </p:nvCxnSpPr>
          <p:spPr>
            <a:xfrm>
              <a:off x="9122664" y="3421722"/>
              <a:ext cx="227058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F37E54-885B-DD4C-C480-18762D2DF579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CD173DE-2107-A0E3-872C-F0DE9ACA3DCC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FAFD58-96FA-72FC-A387-4EA88A7A5D69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CF3863-040E-3592-1588-20A1771871E3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44D909-6FC8-C0DB-01C7-AFCF7B50FCD5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0926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-1216560"/>
            <a:ext cx="10652760" cy="11338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16736" y="1508760"/>
            <a:ext cx="8266176" cy="384048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0" cap="all" baseline="0"/>
            </a:lvl1pPr>
            <a:lvl2pPr marL="228600" indent="0">
              <a:lnSpc>
                <a:spcPct val="100000"/>
              </a:lnSpc>
              <a:buNone/>
              <a:defRPr sz="3600" b="0" cap="all" baseline="0"/>
            </a:lvl2pPr>
            <a:lvl3pPr marL="457200" indent="0">
              <a:lnSpc>
                <a:spcPct val="100000"/>
              </a:lnSpc>
              <a:buNone/>
              <a:defRPr sz="3200" b="0" cap="all" baseline="0"/>
            </a:lvl3pPr>
            <a:lvl4pPr marL="685800" indent="0">
              <a:lnSpc>
                <a:spcPct val="100000"/>
              </a:lnSpc>
              <a:buNone/>
              <a:defRPr sz="2400" b="0" cap="all" baseline="0"/>
            </a:lvl4pPr>
            <a:lvl5pPr marL="914400" indent="0">
              <a:lnSpc>
                <a:spcPct val="100000"/>
              </a:lnSpc>
              <a:buNone/>
              <a:defRPr sz="2000" b="0" cap="all" baseline="0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92CDE-5B88-E044-9012-03F4795B046E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E2C763-62D0-A1C5-864F-A9FF05C9F944}"/>
              </a:ext>
            </a:extLst>
          </p:cNvPr>
          <p:cNvGrpSpPr/>
          <p:nvPr/>
        </p:nvGrpSpPr>
        <p:grpSpPr>
          <a:xfrm>
            <a:off x="795290" y="400467"/>
            <a:ext cx="10603299" cy="6052793"/>
            <a:chOff x="795290" y="400467"/>
            <a:chExt cx="10603299" cy="605279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321B696-8999-0658-38A2-748A73D0777A}"/>
                </a:ext>
              </a:extLst>
            </p:cNvPr>
            <p:cNvCxnSpPr>
              <a:cxnSpLocks/>
            </p:cNvCxnSpPr>
            <p:nvPr/>
          </p:nvCxnSpPr>
          <p:spPr>
            <a:xfrm>
              <a:off x="797169" y="966343"/>
              <a:ext cx="106014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21AECB6-597A-404C-79F2-BDE111DF3683}"/>
                </a:ext>
              </a:extLst>
            </p:cNvPr>
            <p:cNvCxnSpPr>
              <a:cxnSpLocks/>
            </p:cNvCxnSpPr>
            <p:nvPr/>
          </p:nvCxnSpPr>
          <p:spPr>
            <a:xfrm>
              <a:off x="795290" y="5893973"/>
              <a:ext cx="106014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081CD60-7C40-DD6A-0B67-9125D3023EAA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00467"/>
              <a:ext cx="0" cy="565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A77C411-359E-F413-4B4B-544B4258F8D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87384"/>
              <a:ext cx="0" cy="565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520E9D-E5D8-F168-5659-412DEA7EE638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35C892B-D62F-EE71-21EF-072002481B69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05C92F6-ED58-2722-DD71-BFD93A79C906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CFD0132-5667-3403-4950-88D7515B12B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EE9CF1-0848-BE96-4C3D-E4B7E1F4BBA9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2258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-1234492"/>
            <a:ext cx="10652760" cy="11338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16736" y="1508760"/>
            <a:ext cx="8266176" cy="384048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000" b="0" i="0" cap="all" baseline="0">
                <a:latin typeface="Bahnschrift Light" panose="020B0502040204020203" pitchFamily="34" charset="0"/>
              </a:defRPr>
            </a:lvl1pPr>
            <a:lvl2pPr marL="228600" indent="0">
              <a:lnSpc>
                <a:spcPct val="100000"/>
              </a:lnSpc>
              <a:buNone/>
              <a:defRPr sz="3200" b="0" i="0" cap="all" baseline="0">
                <a:latin typeface="Bahnschrift Light" panose="020B0502040204020203" pitchFamily="34" charset="0"/>
              </a:defRPr>
            </a:lvl2pPr>
            <a:lvl3pPr marL="457200" indent="0">
              <a:lnSpc>
                <a:spcPct val="100000"/>
              </a:lnSpc>
              <a:buNone/>
              <a:defRPr sz="2800" b="0" i="0" cap="all" baseline="0">
                <a:latin typeface="Bahnschrift Light" panose="020B0502040204020203" pitchFamily="34" charset="0"/>
              </a:defRPr>
            </a:lvl3pPr>
            <a:lvl4pPr marL="685800" indent="0">
              <a:lnSpc>
                <a:spcPct val="100000"/>
              </a:lnSpc>
              <a:buNone/>
              <a:defRPr sz="2400" b="0" cap="all" baseline="0"/>
            </a:lvl4pPr>
            <a:lvl5pPr marL="914400" indent="0">
              <a:lnSpc>
                <a:spcPct val="100000"/>
              </a:lnSpc>
              <a:buNone/>
              <a:defRPr sz="2000" b="0" cap="all" baseline="0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2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6D1D-DE21-9B42-8106-8CD72DA85F70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4BA861-592C-64C8-21E6-E3A8D2A72C72}"/>
              </a:ext>
            </a:extLst>
          </p:cNvPr>
          <p:cNvGrpSpPr/>
          <p:nvPr/>
        </p:nvGrpSpPr>
        <p:grpSpPr>
          <a:xfrm>
            <a:off x="795290" y="400467"/>
            <a:ext cx="10603299" cy="6052793"/>
            <a:chOff x="795290" y="400467"/>
            <a:chExt cx="10603299" cy="605279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D8A61F8-CE0C-8929-130C-4B75FB1F9373}"/>
                </a:ext>
              </a:extLst>
            </p:cNvPr>
            <p:cNvCxnSpPr>
              <a:cxnSpLocks/>
            </p:cNvCxnSpPr>
            <p:nvPr/>
          </p:nvCxnSpPr>
          <p:spPr>
            <a:xfrm>
              <a:off x="797169" y="966343"/>
              <a:ext cx="106014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5850C77-4C55-0E7C-15E8-B80234EF3D0B}"/>
                </a:ext>
              </a:extLst>
            </p:cNvPr>
            <p:cNvCxnSpPr>
              <a:cxnSpLocks/>
            </p:cNvCxnSpPr>
            <p:nvPr/>
          </p:nvCxnSpPr>
          <p:spPr>
            <a:xfrm>
              <a:off x="795290" y="5893973"/>
              <a:ext cx="106014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99978E-99DF-3206-11F9-122473F3CC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00467"/>
              <a:ext cx="0" cy="565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918D896-CC55-8FDC-7842-7EAC1DF7DF7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87384"/>
              <a:ext cx="0" cy="565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0B27C8-C99B-CAB9-24EA-4222A75D3BFC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09B5103-0315-C48A-F6CB-70023A60377C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A373C0-8904-4E1A-AC77-DB8B14039D33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58731C-1E1F-4D5A-81CD-F79CD40172A4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E29540-9512-0BC0-7BB2-3B7C57B4C11C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2916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76" y="-1216560"/>
            <a:ext cx="10652760" cy="11338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16736" y="1508760"/>
            <a:ext cx="8266176" cy="384048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4000" b="0" i="0" cap="all" baseline="0">
                <a:latin typeface="Bahnschrift Light" panose="020B0502040204020203" pitchFamily="34" charset="0"/>
              </a:defRPr>
            </a:lvl1pPr>
            <a:lvl2pPr marL="228600" indent="0">
              <a:lnSpc>
                <a:spcPct val="100000"/>
              </a:lnSpc>
              <a:buNone/>
              <a:defRPr sz="3200" b="0" i="0" cap="all" baseline="0">
                <a:latin typeface="Bahnschrift Light" panose="020B0502040204020203" pitchFamily="34" charset="0"/>
              </a:defRPr>
            </a:lvl2pPr>
            <a:lvl3pPr marL="457200" indent="0">
              <a:lnSpc>
                <a:spcPct val="100000"/>
              </a:lnSpc>
              <a:buNone/>
              <a:defRPr sz="2800" b="0" i="0" cap="all" baseline="0">
                <a:latin typeface="Bahnschrift Light" panose="020B0502040204020203" pitchFamily="34" charset="0"/>
              </a:defRPr>
            </a:lvl3pPr>
            <a:lvl4pPr marL="685800" indent="0">
              <a:lnSpc>
                <a:spcPct val="100000"/>
              </a:lnSpc>
              <a:buNone/>
              <a:defRPr sz="2400" b="0" cap="all" baseline="0">
                <a:latin typeface="+mn-lt"/>
              </a:defRPr>
            </a:lvl4pPr>
            <a:lvl5pPr marL="914400" indent="0">
              <a:lnSpc>
                <a:spcPct val="100000"/>
              </a:lnSpc>
              <a:buNone/>
              <a:defRPr sz="2000" b="0" cap="all" baseline="0">
                <a:latin typeface="+mn-lt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7DC2-592A-C24E-8E32-92959310D82C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4BA861-592C-64C8-21E6-E3A8D2A72C72}"/>
              </a:ext>
            </a:extLst>
          </p:cNvPr>
          <p:cNvGrpSpPr/>
          <p:nvPr/>
        </p:nvGrpSpPr>
        <p:grpSpPr>
          <a:xfrm>
            <a:off x="795290" y="400467"/>
            <a:ext cx="10603299" cy="6052793"/>
            <a:chOff x="795290" y="400467"/>
            <a:chExt cx="10603299" cy="605279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D8A61F8-CE0C-8929-130C-4B75FB1F9373}"/>
                </a:ext>
              </a:extLst>
            </p:cNvPr>
            <p:cNvCxnSpPr>
              <a:cxnSpLocks/>
            </p:cNvCxnSpPr>
            <p:nvPr/>
          </p:nvCxnSpPr>
          <p:spPr>
            <a:xfrm>
              <a:off x="797169" y="966343"/>
              <a:ext cx="106014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5850C77-4C55-0E7C-15E8-B80234EF3D0B}"/>
                </a:ext>
              </a:extLst>
            </p:cNvPr>
            <p:cNvCxnSpPr>
              <a:cxnSpLocks/>
            </p:cNvCxnSpPr>
            <p:nvPr/>
          </p:nvCxnSpPr>
          <p:spPr>
            <a:xfrm>
              <a:off x="795290" y="5893973"/>
              <a:ext cx="106014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99978E-99DF-3206-11F9-122473F3CC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400467"/>
              <a:ext cx="0" cy="565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918D896-CC55-8FDC-7842-7EAC1DF7DF7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87384"/>
              <a:ext cx="0" cy="565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E57D8C-399F-3BB4-D3B3-9395E8D16134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E0EF0C-412A-ADAE-8DDB-3A86E36BA367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6CD944-3487-D02F-D76E-6C8CB5BC62E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4FB68B7-02B4-42EE-A7A2-E1DD0D7EF7A3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F5998EB-9F08-520A-8AE0-AC842E252662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4255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D020C093-E585-447D-B145-C13F5660E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0" y="4965193"/>
            <a:ext cx="9144000" cy="1105229"/>
          </a:xfrm>
        </p:spPr>
        <p:txBody>
          <a:bodyPr anchor="ctr">
            <a:normAutofit/>
          </a:bodyPr>
          <a:lstStyle>
            <a:lvl1pPr>
              <a:defRPr sz="16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AD2DEB7-F276-E60E-F5A1-0F02C54BDF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F91B2D-44E4-C3B1-BD5E-A10AC8543D2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524000" y="1006475"/>
            <a:ext cx="9144000" cy="2925763"/>
          </a:xfrm>
        </p:spPr>
        <p:txBody>
          <a:bodyPr anchor="ctr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Quote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4927EC-ED75-B33D-1D89-85EE4258FB86}"/>
              </a:ext>
            </a:extLst>
          </p:cNvPr>
          <p:cNvCxnSpPr>
            <a:cxnSpLocks/>
          </p:cNvCxnSpPr>
          <p:nvPr/>
        </p:nvCxnSpPr>
        <p:spPr>
          <a:xfrm>
            <a:off x="799908" y="4572000"/>
            <a:ext cx="106014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7816284-1868-D968-9C16-5FE2038BC6D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17FF52-3D92-5045-83B3-191BF759FA8D}" type="datetime1">
              <a:rPr lang="en-US" smtClean="0"/>
              <a:pPr/>
              <a:t>6/30/2026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64E6AE7-6445-C0E9-7714-3905800EE3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64FFC6-B9C5-5A14-BCDE-0FACA9EED39A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5BAA9C-294C-90CA-EE5A-ED75E616517F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C127FFD-0227-7A04-CAE1-B0476A186E27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EBB871B-1B46-69D5-1EA9-A5D3125C1745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29C52E0-6299-124E-DEAC-88A5054BB45E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8770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008" y="5947574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6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07008" y="822960"/>
            <a:ext cx="8961120" cy="3474720"/>
          </a:xfrm>
        </p:spPr>
        <p:txBody>
          <a:bodyPr anchor="t" anchorCtr="0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0" i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C67708-7A94-8245-80C8-4B4702495DB1}" type="datetime1">
              <a:rPr lang="en-US" smtClean="0"/>
              <a:pPr/>
              <a:t>6/30/2026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3E5CAD-77F4-3496-0EBB-8BDE29A00533}"/>
              </a:ext>
            </a:extLst>
          </p:cNvPr>
          <p:cNvCxnSpPr>
            <a:cxnSpLocks/>
          </p:cNvCxnSpPr>
          <p:nvPr/>
        </p:nvCxnSpPr>
        <p:spPr>
          <a:xfrm>
            <a:off x="795290" y="5893973"/>
            <a:ext cx="106014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32EDD7-F82C-CAA5-81E3-4DA459BD7BE7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23CB67B-9D91-D31D-5E6F-1AFDE722A71A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70B71C7-A49A-A194-9371-8105319095C1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7D85FF8-8A01-4471-2129-9F815C543EB4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7B839C-7467-0312-FCA6-E719E5B3035E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1373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E3D082D-5D35-2F9F-90C3-021CD215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418" y="782840"/>
            <a:ext cx="4572587" cy="3661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AA1BC-11EF-D28B-C0E1-F2D685AF72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B07658D-2C15-0859-FC14-231204836C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7008" y="4663439"/>
            <a:ext cx="4571996" cy="1380739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3565B300-A92A-F114-82AF-D815794F43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9048" y="402336"/>
            <a:ext cx="5289176" cy="6053328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b="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7B55B-A218-74B5-0BEE-22235E9B8B7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3C345D-F56F-0743-AB88-4EB3E35EF63D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10BF7-333F-24FE-D2DF-7331FF9658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C99E2D-452C-18BB-7BBF-6B7623C54B61}"/>
              </a:ext>
            </a:extLst>
          </p:cNvPr>
          <p:cNvCxnSpPr/>
          <p:nvPr/>
        </p:nvCxnSpPr>
        <p:spPr>
          <a:xfrm>
            <a:off x="6099048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BEF9994A-73A8-CE11-7B98-7EA7C4CD1EA5}"/>
              </a:ext>
            </a:extLst>
          </p:cNvPr>
          <p:cNvGrpSpPr/>
          <p:nvPr userDrawn="1"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7A9A682-C17C-6F60-46E3-F77E33DAF300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5C5B78E-1DDD-2C3B-5815-0AA0E821DFC7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61B8608-E98C-230E-455F-2EB092A04E7E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AD2C4CF-5F74-8957-6184-413A56C8EDF9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3688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3164" y="5891704"/>
            <a:ext cx="8805672" cy="557222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00" b="0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15440" y="1358007"/>
            <a:ext cx="8961120" cy="3474720"/>
          </a:xfrm>
        </p:spPr>
        <p:txBody>
          <a:bodyPr anchor="ctr">
            <a:normAutofit/>
          </a:bodyPr>
          <a:lstStyle>
            <a:lvl1pPr marL="164592" indent="-164592" algn="ctr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A90753-8D45-EB44-AB23-49A6290D6DA6}" type="datetime1">
              <a:rPr lang="en-US" smtClean="0"/>
              <a:pPr/>
              <a:t>6/30/2026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BAF90A-B341-890C-B376-6A16FD3D4D66}"/>
              </a:ext>
            </a:extLst>
          </p:cNvPr>
          <p:cNvCxnSpPr>
            <a:cxnSpLocks/>
          </p:cNvCxnSpPr>
          <p:nvPr/>
        </p:nvCxnSpPr>
        <p:spPr>
          <a:xfrm>
            <a:off x="795290" y="5893973"/>
            <a:ext cx="106014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673DA07-CC58-742F-47C7-DF6C3FC1BB23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C520D2A-19A3-39C2-02F5-969FC02F7835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B9DADCD-00F5-6714-A61F-195B94550628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5D759BD-ADDA-3040-A5CB-DAC10D9A2D39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8BFB7B-8327-08C6-5F9E-BACB47A2C3D2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329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603504"/>
            <a:ext cx="10058400" cy="113225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508F0-4C97-9A80-2546-BC6EE3D2732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60450" y="1828800"/>
            <a:ext cx="4768850" cy="435133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9AB0DFB-3813-8899-8844-3F65C902B80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63391" y="1828800"/>
            <a:ext cx="4755712" cy="435133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059AB6-B751-F44D-A28C-E19CFA261A8F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83DEFD-C76A-E192-4470-7F7DCE92CBCE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EBF15C6-51A3-0039-7C8E-9F5BC53301CA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F2827DB-A570-B094-5067-79A4F7DA7F3C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DF52F4-C942-A75F-0F4B-911959D2F300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44BFA9-C671-8332-EC4C-A56CAAB34AEF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7040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11" y="600148"/>
            <a:ext cx="1005840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8011" y="1828800"/>
            <a:ext cx="47548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35B8AB-C546-6624-5613-679F649D80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58011" y="2465752"/>
            <a:ext cx="4754880" cy="37639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436" y="1828800"/>
            <a:ext cx="47548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89131D8-B072-15AB-4C0D-39F0B943B0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53436" y="2465752"/>
            <a:ext cx="4754880" cy="37639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4B7459A-9905-1A4B-AB1A-C91FAC752AC6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70A967-D43A-531B-AB77-B7D2DE7E4B0F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1B1175E-A767-B7AB-D265-9256ECCA8E8A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29F5B2-C13B-2102-792E-E51F1738D2A8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5C2A7D0-2242-BB3D-AC3F-126E076FC3A1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40BEB2B-F33C-CFC6-3060-70CD260293DE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5224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603504"/>
            <a:ext cx="10058400" cy="113225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55AB00-997D-D540-BC20-37B7E62B26C1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0C8D4F-961C-9DE3-2BE6-ABBC18355BC3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45383D-28A9-C0D3-8E3D-AA7533D29252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9B585A5-22BA-F43D-07BD-3BB57145B241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437C88-1694-66DE-88F2-5F80E4367732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675A774-D186-6B8B-F966-423BE24E4669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6268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F3ECCF-2CCD-CA4B-8712-AE4484B24AE9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ECB350-6B4D-5D25-5FB0-D995BE7D095F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14889B8-EF0E-CC96-E345-4814F56ED6D9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60EF97A-5CED-BE43-C066-ED89AE049BD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CB1FB5-CA0E-AFAB-5607-844D9592A240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BAA5556-E509-ED49-F4BE-6F664377F5B7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358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4"/>
            <a:ext cx="2926080" cy="173736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6EDF8B4-9629-39C1-DDBF-A5485B24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7008" y="2651760"/>
            <a:ext cx="2926080" cy="3383280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0" y="786382"/>
            <a:ext cx="6766560" cy="54864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  <a:lvl2pPr marL="514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971550" indent="-285750"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4pPr>
            <a:lvl5pPr marL="1200150" indent="-285750"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EAB326A-0996-8BBC-BFAF-29A228B19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942A74-7D23-DC49-91AA-85B24B3B8A00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E9EB23-C42E-AFD9-410F-5D3A9B47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79AB9D-F8E4-DA67-2113-2CB4FAAA3FE3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D1AF63C-58A3-D664-0F8A-2F866DE99229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353FA6-146A-25CD-A52A-50A0DBA7C441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3D17F74-4821-8F53-7E3E-BD10714CA13A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CBD083B-641D-8442-0510-78BC3BDFF82E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6451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4"/>
            <a:ext cx="3595634" cy="192024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7008" y="2752344"/>
            <a:ext cx="3585586" cy="329184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63318" y="402336"/>
            <a:ext cx="6328768" cy="6053328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0247B-8639-BE4B-9EB6-99BF33B2FE57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475923-C72A-59CC-2F27-3B42DE9E23C1}"/>
              </a:ext>
            </a:extLst>
          </p:cNvPr>
          <p:cNvCxnSpPr/>
          <p:nvPr/>
        </p:nvCxnSpPr>
        <p:spPr>
          <a:xfrm>
            <a:off x="5044948" y="402336"/>
            <a:ext cx="0" cy="60533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E6E6F-31C5-280B-B965-1DCA584FB10B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46DD8FB-C3C8-02D7-0EEC-1FA8A0E72EE2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287276-FB86-B497-EB85-08D57647FCBA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AFABFB-CCBD-F586-5A5B-F739C98FEB06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33A7C7-3944-5EFF-0F5A-CD13C776DD13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7400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4"/>
            <a:ext cx="7342307" cy="2085339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07008" y="3594099"/>
            <a:ext cx="9601200" cy="237744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2FAA25-3923-0740-83DA-275C59DD4599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F997AB-1CB0-F155-5BD6-8AD0DF5F9C8C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1A663-8D32-81FC-CF0E-3943276FC5BD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8FB5FE-FF71-6B7B-03A4-B78EA9E50FE7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4967FC-68C7-FF99-F0D4-F11F22519D8E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437DFC-E04A-54B1-CFEA-8D9349D6EB77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1113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4"/>
            <a:ext cx="8430767" cy="2520011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07008" y="3622673"/>
            <a:ext cx="8430639" cy="160934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228600" indent="0">
              <a:buNone/>
              <a:defRPr sz="1600">
                <a:solidFill>
                  <a:schemeClr val="tx1"/>
                </a:solidFill>
              </a:defRPr>
            </a:lvl2pPr>
            <a:lvl3pPr marL="457200" indent="0">
              <a:buNone/>
              <a:defRPr sz="1400">
                <a:solidFill>
                  <a:schemeClr val="tx1"/>
                </a:solidFill>
              </a:defRPr>
            </a:lvl3pPr>
            <a:lvl4pPr marL="685800" indent="0">
              <a:buNone/>
              <a:defRPr sz="1400">
                <a:solidFill>
                  <a:schemeClr val="tx1"/>
                </a:solidFill>
              </a:defRPr>
            </a:lvl4pPr>
            <a:lvl5pPr marL="9144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B1B52C7-37F9-BD40-8BE5-16C7107F6B2A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604B72-3E24-1723-74C9-C1E295269A19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CEF3A60-0DC4-008A-49C8-C3FD46FA3B85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A618110-A634-DE8C-5B6D-35477E47ED21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08E21D7-A780-C513-5EB6-4A6C625665CC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32C4757-1CA9-394F-33BF-C5A9D77182F9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3737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C0D6AF0-B6F6-A093-A469-888C617C34D0}"/>
              </a:ext>
            </a:extLst>
          </p:cNvPr>
          <p:cNvGrpSpPr/>
          <p:nvPr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6E95A7-955E-FC5B-D104-EC6701D6FA60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445FC1A-7536-FA20-E5DC-2D810097554F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B12FF6-F32F-DFCA-9885-6FE91F1A8A35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FE863DC-51BC-8D1D-3164-799EBBDAD6F0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922217-2748-2314-B47E-D795069B2538}"/>
              </a:ext>
            </a:extLst>
          </p:cNvPr>
          <p:cNvCxnSpPr>
            <a:cxnSpLocks/>
          </p:cNvCxnSpPr>
          <p:nvPr/>
        </p:nvCxnSpPr>
        <p:spPr>
          <a:xfrm>
            <a:off x="6099048" y="402336"/>
            <a:ext cx="0" cy="605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0DB7B0F2-3D52-79E2-8444-B82E34B56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786384"/>
            <a:ext cx="4668637" cy="346049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E97102-355A-91BC-FF97-2F2F544144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391879C3-FF15-5DBC-60E1-15862E5236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2" y="397791"/>
            <a:ext cx="5289176" cy="6053328"/>
          </a:xfr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52" t="75" r="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44F125D-7632-1E4B-E35B-4A1B552FC8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5599" y="4663439"/>
            <a:ext cx="4668641" cy="1380744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24230-5D44-0E0B-741C-23E5B8A506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5D23C8-9820-654D-9C1E-FE1FC23DA807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F417E-29EA-8AA4-1FB6-094EEC6C1C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57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08E949C-4552-505B-2374-1AD98378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7" y="786382"/>
            <a:ext cx="7589520" cy="3474721"/>
          </a:xfrm>
        </p:spPr>
        <p:txBody>
          <a:bodyPr>
            <a:noAutofit/>
          </a:bodyPr>
          <a:lstStyle>
            <a:lvl1pPr>
              <a:defRPr sz="7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6AD6200-A62D-83E5-67FF-7C9D21BC40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7007" y="4480561"/>
            <a:ext cx="6655519" cy="1563618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594B28A-4C74-C14A-960D-ABD28BCC0EB4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F68E49-FB2F-EE46-BBC5-687EFFAC5B44}"/>
              </a:ext>
            </a:extLst>
          </p:cNvPr>
          <p:cNvGrpSpPr/>
          <p:nvPr userDrawn="1"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684535-D8D6-3C5C-2F48-CF561A535894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053CEFA-651F-E217-0B0C-E52881B35E21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1F9794-829E-FFF3-35B9-FBE57045076F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C86891-1380-AD13-7BB7-52F437FF17F5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9315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89E9313-4D10-F4B7-8D91-79EDA5D77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4" y="1073329"/>
            <a:ext cx="7876287" cy="3592629"/>
          </a:xfrm>
        </p:spPr>
        <p:txBody>
          <a:bodyPr anchor="b">
            <a:norm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9CF64426-6D11-A40D-4E5E-20B779D81E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7007" y="4715111"/>
            <a:ext cx="7375466" cy="1014984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D23C-B1EB-604C-96F1-0CF64015D152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162085-B82B-D70C-0D7A-22C4D7233FBB}"/>
              </a:ext>
            </a:extLst>
          </p:cNvPr>
          <p:cNvGrpSpPr/>
          <p:nvPr userDrawn="1"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9AC621-2F3F-131D-52E8-A49842375418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C01039-2702-D6CF-0CAF-7BDB73F16575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76C98EB-F220-E16C-9F07-94D78E1A08D0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F953B0C-5FF3-5CCF-848F-BB45DDA545A2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0300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005840"/>
            <a:ext cx="9601200" cy="2621154"/>
          </a:xfrm>
        </p:spPr>
        <p:txBody>
          <a:bodyPr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3749039"/>
            <a:ext cx="9601200" cy="2103120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1430-0446-F343-817C-D9D2C78891B0}" type="datetime1">
              <a:rPr lang="en-US" smtClean="0"/>
              <a:t>6/30/2026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2FAD7B-9B0A-857E-5CD0-3E3F44C18648}"/>
              </a:ext>
            </a:extLst>
          </p:cNvPr>
          <p:cNvGrpSpPr/>
          <p:nvPr userDrawn="1"/>
        </p:nvGrpSpPr>
        <p:grpSpPr>
          <a:xfrm>
            <a:off x="803185" y="0"/>
            <a:ext cx="10585629" cy="6858000"/>
            <a:chOff x="803185" y="0"/>
            <a:chExt cx="10585629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00D7A0C-A4FC-D6C3-FB54-CEA8FB8E5330}"/>
                </a:ext>
              </a:extLst>
            </p:cNvPr>
            <p:cNvCxnSpPr/>
            <p:nvPr/>
          </p:nvCxnSpPr>
          <p:spPr>
            <a:xfrm>
              <a:off x="804672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A9338F-57CD-1C5E-080E-1648C5C9F927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393192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9DEB5BD-7064-53F1-55A5-85BC50666D0B}"/>
                </a:ext>
              </a:extLst>
            </p:cNvPr>
            <p:cNvCxnSpPr>
              <a:cxnSpLocks/>
            </p:cNvCxnSpPr>
            <p:nvPr/>
          </p:nvCxnSpPr>
          <p:spPr>
            <a:xfrm>
              <a:off x="11388814" y="0"/>
              <a:ext cx="0" cy="685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943BB38-B6FB-D943-9359-FE7ED3ABB291}"/>
                </a:ext>
              </a:extLst>
            </p:cNvPr>
            <p:cNvCxnSpPr>
              <a:cxnSpLocks/>
            </p:cNvCxnSpPr>
            <p:nvPr/>
          </p:nvCxnSpPr>
          <p:spPr>
            <a:xfrm>
              <a:off x="803185" y="6452119"/>
              <a:ext cx="10584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2662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85800"/>
            <a:ext cx="10058400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005840" y="1525384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3385" y="622955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920240"/>
            <a:ext cx="10058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040831" y="4206240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6739503E-9C75-484A-A764-D9D8121AAE05}" type="datetime1">
              <a:rPr lang="en-US" smtClean="0"/>
              <a:pPr/>
              <a:t>6/30/2026</a:t>
            </a:fld>
            <a:endParaRPr lang="en-US" dirty="0"/>
          </a:p>
        </p:txBody>
      </p:sp>
      <p:sp>
        <p:nvSpPr>
          <p:cNvPr id="12" name="Freeform 11" hidden="1">
            <a:extLst>
              <a:ext uri="{FF2B5EF4-FFF2-40B4-BE49-F238E27FC236}">
                <a16:creationId xmlns:a16="http://schemas.microsoft.com/office/drawing/2014/main" id="{918C00E2-AFB8-E789-01F1-47EC64846D95}"/>
              </a:ext>
            </a:extLst>
          </p:cNvPr>
          <p:cNvSpPr/>
          <p:nvPr/>
        </p:nvSpPr>
        <p:spPr>
          <a:xfrm>
            <a:off x="812559" y="393189"/>
            <a:ext cx="10579798" cy="6071619"/>
          </a:xfrm>
          <a:custGeom>
            <a:avLst/>
            <a:gdLst>
              <a:gd name="connsiteX0" fmla="*/ 10186606 w 10579798"/>
              <a:gd name="connsiteY0" fmla="*/ 0 h 6071619"/>
              <a:gd name="connsiteX1" fmla="*/ 10579798 w 10579798"/>
              <a:gd name="connsiteY1" fmla="*/ 0 h 6071619"/>
              <a:gd name="connsiteX2" fmla="*/ 10579798 w 10579798"/>
              <a:gd name="connsiteY2" fmla="*/ 6071619 h 6071619"/>
              <a:gd name="connsiteX3" fmla="*/ 10186606 w 10579798"/>
              <a:gd name="connsiteY3" fmla="*/ 6071619 h 6071619"/>
              <a:gd name="connsiteX4" fmla="*/ 10186606 w 10579798"/>
              <a:gd name="connsiteY4" fmla="*/ 393194 h 6071619"/>
              <a:gd name="connsiteX5" fmla="*/ 393192 w 10579798"/>
              <a:gd name="connsiteY5" fmla="*/ 393194 h 6071619"/>
              <a:gd name="connsiteX6" fmla="*/ 393192 w 10579798"/>
              <a:gd name="connsiteY6" fmla="*/ 5870339 h 6071619"/>
              <a:gd name="connsiteX7" fmla="*/ 0 w 10579798"/>
              <a:gd name="connsiteY7" fmla="*/ 5870339 h 6071619"/>
              <a:gd name="connsiteX8" fmla="*/ 0 w 10579798"/>
              <a:gd name="connsiteY8" fmla="*/ 2 h 6071619"/>
              <a:gd name="connsiteX9" fmla="*/ 157401 w 10579798"/>
              <a:gd name="connsiteY9" fmla="*/ 2 h 6071619"/>
              <a:gd name="connsiteX10" fmla="*/ 393192 w 10579798"/>
              <a:gd name="connsiteY10" fmla="*/ 2 h 6071619"/>
              <a:gd name="connsiteX11" fmla="*/ 10186606 w 10579798"/>
              <a:gd name="connsiteY11" fmla="*/ 2 h 607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79798" h="6071619">
                <a:moveTo>
                  <a:pt x="10186606" y="0"/>
                </a:moveTo>
                <a:lnTo>
                  <a:pt x="10579798" y="0"/>
                </a:lnTo>
                <a:lnTo>
                  <a:pt x="10579798" y="6071619"/>
                </a:lnTo>
                <a:lnTo>
                  <a:pt x="10186606" y="6071619"/>
                </a:lnTo>
                <a:lnTo>
                  <a:pt x="10186606" y="393194"/>
                </a:lnTo>
                <a:lnTo>
                  <a:pt x="393192" y="393194"/>
                </a:lnTo>
                <a:lnTo>
                  <a:pt x="393192" y="5870339"/>
                </a:lnTo>
                <a:lnTo>
                  <a:pt x="0" y="5870339"/>
                </a:lnTo>
                <a:lnTo>
                  <a:pt x="0" y="2"/>
                </a:lnTo>
                <a:lnTo>
                  <a:pt x="157401" y="2"/>
                </a:lnTo>
                <a:lnTo>
                  <a:pt x="393192" y="2"/>
                </a:lnTo>
                <a:lnTo>
                  <a:pt x="10186606" y="2"/>
                </a:lnTo>
                <a:close/>
              </a:path>
            </a:pathLst>
          </a:custGeom>
          <a:solidFill>
            <a:schemeClr val="accent5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 hidden="1">
            <a:extLst>
              <a:ext uri="{FF2B5EF4-FFF2-40B4-BE49-F238E27FC236}">
                <a16:creationId xmlns:a16="http://schemas.microsoft.com/office/drawing/2014/main" id="{6A6CDCAD-B761-0A5F-55A7-CE79AB3802A7}"/>
              </a:ext>
            </a:extLst>
          </p:cNvPr>
          <p:cNvSpPr/>
          <p:nvPr userDrawn="1"/>
        </p:nvSpPr>
        <p:spPr>
          <a:xfrm>
            <a:off x="812559" y="393189"/>
            <a:ext cx="10579798" cy="6071619"/>
          </a:xfrm>
          <a:custGeom>
            <a:avLst/>
            <a:gdLst>
              <a:gd name="connsiteX0" fmla="*/ 10186606 w 10579798"/>
              <a:gd name="connsiteY0" fmla="*/ 0 h 6071619"/>
              <a:gd name="connsiteX1" fmla="*/ 10579798 w 10579798"/>
              <a:gd name="connsiteY1" fmla="*/ 0 h 6071619"/>
              <a:gd name="connsiteX2" fmla="*/ 10579798 w 10579798"/>
              <a:gd name="connsiteY2" fmla="*/ 6071619 h 6071619"/>
              <a:gd name="connsiteX3" fmla="*/ 10186606 w 10579798"/>
              <a:gd name="connsiteY3" fmla="*/ 6071619 h 6071619"/>
              <a:gd name="connsiteX4" fmla="*/ 10186606 w 10579798"/>
              <a:gd name="connsiteY4" fmla="*/ 393194 h 6071619"/>
              <a:gd name="connsiteX5" fmla="*/ 393192 w 10579798"/>
              <a:gd name="connsiteY5" fmla="*/ 393194 h 6071619"/>
              <a:gd name="connsiteX6" fmla="*/ 393192 w 10579798"/>
              <a:gd name="connsiteY6" fmla="*/ 5870339 h 6071619"/>
              <a:gd name="connsiteX7" fmla="*/ 0 w 10579798"/>
              <a:gd name="connsiteY7" fmla="*/ 5870339 h 6071619"/>
              <a:gd name="connsiteX8" fmla="*/ 0 w 10579798"/>
              <a:gd name="connsiteY8" fmla="*/ 2 h 6071619"/>
              <a:gd name="connsiteX9" fmla="*/ 157401 w 10579798"/>
              <a:gd name="connsiteY9" fmla="*/ 2 h 6071619"/>
              <a:gd name="connsiteX10" fmla="*/ 393192 w 10579798"/>
              <a:gd name="connsiteY10" fmla="*/ 2 h 6071619"/>
              <a:gd name="connsiteX11" fmla="*/ 10186606 w 10579798"/>
              <a:gd name="connsiteY11" fmla="*/ 2 h 607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79798" h="6071619">
                <a:moveTo>
                  <a:pt x="10186606" y="0"/>
                </a:moveTo>
                <a:lnTo>
                  <a:pt x="10579798" y="0"/>
                </a:lnTo>
                <a:lnTo>
                  <a:pt x="10579798" y="6071619"/>
                </a:lnTo>
                <a:lnTo>
                  <a:pt x="10186606" y="6071619"/>
                </a:lnTo>
                <a:lnTo>
                  <a:pt x="10186606" y="393194"/>
                </a:lnTo>
                <a:lnTo>
                  <a:pt x="393192" y="393194"/>
                </a:lnTo>
                <a:lnTo>
                  <a:pt x="393192" y="5870339"/>
                </a:lnTo>
                <a:lnTo>
                  <a:pt x="0" y="5870339"/>
                </a:lnTo>
                <a:lnTo>
                  <a:pt x="0" y="2"/>
                </a:lnTo>
                <a:lnTo>
                  <a:pt x="157401" y="2"/>
                </a:lnTo>
                <a:lnTo>
                  <a:pt x="393192" y="2"/>
                </a:lnTo>
                <a:lnTo>
                  <a:pt x="10186606" y="2"/>
                </a:lnTo>
                <a:close/>
              </a:path>
            </a:pathLst>
          </a:custGeom>
          <a:solidFill>
            <a:schemeClr val="accent5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64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76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  <p:sldLayoutId id="2147483934" r:id="rId18"/>
    <p:sldLayoutId id="2147483935" r:id="rId19"/>
    <p:sldLayoutId id="2147483936" r:id="rId20"/>
    <p:sldLayoutId id="2147483937" r:id="rId21"/>
    <p:sldLayoutId id="2147483938" r:id="rId22"/>
    <p:sldLayoutId id="2147483939" r:id="rId23"/>
    <p:sldLayoutId id="2147483940" r:id="rId24"/>
    <p:sldLayoutId id="2147483941" r:id="rId25"/>
    <p:sldLayoutId id="2147483942" r:id="rId26"/>
    <p:sldLayoutId id="2147483943" r:id="rId27"/>
    <p:sldLayoutId id="2147483944" r:id="rId28"/>
    <p:sldLayoutId id="2147483945" r:id="rId29"/>
    <p:sldLayoutId id="2147483946" r:id="rId30"/>
    <p:sldLayoutId id="2147483947" r:id="rId31"/>
    <p:sldLayoutId id="2147483948" r:id="rId32"/>
    <p:sldLayoutId id="2147483949" r:id="rId33"/>
    <p:sldLayoutId id="2147483950" r:id="rId34"/>
    <p:sldLayoutId id="2147483951" r:id="rId35"/>
    <p:sldLayoutId id="2147483952" r:id="rId36"/>
    <p:sldLayoutId id="2147483953" r:id="rId37"/>
    <p:sldLayoutId id="2147483954" r:id="rId38"/>
    <p:sldLayoutId id="2147483955" r:id="rId39"/>
    <p:sldLayoutId id="2147483956" r:id="rId40"/>
    <p:sldLayoutId id="2147483957" r:id="rId41"/>
    <p:sldLayoutId id="2147483958" r:id="rId42"/>
    <p:sldLayoutId id="2147483959" r:id="rId43"/>
    <p:sldLayoutId id="2147483960" r:id="rId44"/>
    <p:sldLayoutId id="2147483961" r:id="rId45"/>
    <p:sldLayoutId id="2147483962" r:id="rId46"/>
    <p:sldLayoutId id="2147483963" r:id="rId47"/>
    <p:sldLayoutId id="2147483964" r:id="rId48"/>
    <p:sldLayoutId id="2147483965" r:id="rId49"/>
    <p:sldLayoutId id="2147483966" r:id="rId50"/>
    <p:sldLayoutId id="2147483967" r:id="rId51"/>
    <p:sldLayoutId id="2147483969" r:id="rId52"/>
    <p:sldLayoutId id="2147483970" r:id="rId53"/>
    <p:sldLayoutId id="2147483971" r:id="rId54"/>
    <p:sldLayoutId id="2147483972" r:id="rId55"/>
    <p:sldLayoutId id="2147483973" r:id="rId56"/>
    <p:sldLayoutId id="2147483974" r:id="rId57"/>
    <p:sldLayoutId id="2147483975" r:id="rId5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0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9715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8575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7.png"/><Relationship Id="rId4" Type="http://schemas.openxmlformats.org/officeDocument/2006/relationships/hyperlink" Target="https://youtu.be/RRSB6IDonl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iehadley.com/projects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4" Type="http://schemas.openxmlformats.org/officeDocument/2006/relationships/hyperlink" Target="mailto:marie.hadley@newcastle.edu.a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14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2.xml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4E15988-FFA4-BEE9-80C3-6084BFC66C91}"/>
              </a:ext>
            </a:extLst>
          </p:cNvPr>
          <p:cNvSpPr txBox="1">
            <a:spLocks/>
          </p:cNvSpPr>
          <p:nvPr/>
        </p:nvSpPr>
        <p:spPr>
          <a:xfrm>
            <a:off x="1255032" y="816615"/>
            <a:ext cx="4389120" cy="52120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0" i="0" kern="1200" cap="all" baseline="0" dirty="0">
                <a:latin typeface="+mj-lt"/>
                <a:ea typeface="+mj-ea"/>
                <a:cs typeface="+mj-cs"/>
              </a:rPr>
              <a:t>Creative Assessment as a Site of Reflective Practice in Legal Education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A3C70-2846-0796-901E-7A2C4224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162748" y="1682291"/>
            <a:ext cx="3123756" cy="369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Creative Thinking as Critical Thinking in Law Project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9B57F80-FC88-22F7-1A0A-94BBE61E807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4681" r="-106" b="12885"/>
          <a:stretch>
            <a:fillRect/>
          </a:stretch>
        </p:blipFill>
        <p:spPr>
          <a:xfrm>
            <a:off x="6545248" y="816615"/>
            <a:ext cx="4389104" cy="5224768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93E7C-B001-3CF4-061D-32DCE2CE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040831" y="4206240"/>
            <a:ext cx="34943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2/7/2026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41441-B655-55E2-2744-B7FC55E1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3385" y="6229552"/>
            <a:ext cx="4292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1EFE245-A74E-A9B1-C02B-A38612B83406}"/>
              </a:ext>
            </a:extLst>
          </p:cNvPr>
          <p:cNvSpPr txBox="1">
            <a:spLocks/>
          </p:cNvSpPr>
          <p:nvPr/>
        </p:nvSpPr>
        <p:spPr>
          <a:xfrm>
            <a:off x="1071647" y="5770835"/>
            <a:ext cx="5023053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5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01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b="0" i="0" kern="1200" dirty="0">
                <a:latin typeface="+mn-lt"/>
                <a:ea typeface="+mn-ea"/>
                <a:cs typeface="+mn-cs"/>
              </a:rPr>
              <a:t>Marie Hadley (UoN); Sarah Hook (UTS); Sheridan Clark (UoN)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B9601C-35D6-EA7E-05BF-C10437F38247}"/>
              </a:ext>
            </a:extLst>
          </p:cNvPr>
          <p:cNvSpPr txBox="1"/>
          <p:nvPr/>
        </p:nvSpPr>
        <p:spPr>
          <a:xfrm>
            <a:off x="8581677" y="6059130"/>
            <a:ext cx="28289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200" dirty="0"/>
              <a:t>Creative assignment, Rhys Burke</a:t>
            </a:r>
          </a:p>
        </p:txBody>
      </p:sp>
    </p:spTree>
    <p:extLst>
      <p:ext uri="{BB962C8B-B14F-4D97-AF65-F5344CB8AC3E}">
        <p14:creationId xmlns:p14="http://schemas.microsoft.com/office/powerpoint/2010/main" val="3993844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C9A9-7C71-2604-DE8F-C415E5F78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786386"/>
            <a:ext cx="2733933" cy="1965960"/>
          </a:xfrm>
        </p:spPr>
        <p:txBody>
          <a:bodyPr anchor="b">
            <a:normAutofit/>
          </a:bodyPr>
          <a:lstStyle/>
          <a:p>
            <a:r>
              <a:rPr lang="en-AU" sz="4000" dirty="0"/>
              <a:t>Closing remarks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084E62B-F27F-D5CE-8F8A-CAF8F93F9A8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1112628" y="1632171"/>
            <a:ext cx="3018981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Creative Thinking as Critical Thinking in Law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AEF52E-2644-CBEA-443C-2AB5B549FBF4}"/>
              </a:ext>
            </a:extLst>
          </p:cNvPr>
          <p:cNvSpPr txBox="1"/>
          <p:nvPr/>
        </p:nvSpPr>
        <p:spPr>
          <a:xfrm>
            <a:off x="4905375" y="5414841"/>
            <a:ext cx="6556051" cy="814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>
              <a:spcBef>
                <a:spcPts val="1000"/>
              </a:spcBef>
            </a:pPr>
            <a:r>
              <a:rPr lang="en-US" sz="1200" b="0" i="0" kern="1200" dirty="0"/>
              <a:t>Creative assignment, Eleora Tawake</a:t>
            </a:r>
          </a:p>
          <a:p>
            <a:pPr algn="r">
              <a:spcBef>
                <a:spcPts val="1000"/>
              </a:spcBef>
            </a:pPr>
            <a:r>
              <a:rPr lang="en-AU" sz="1200" dirty="0"/>
              <a:t>‘When Will the Internet Forget?’ Performed by Eleora Tawake, </a:t>
            </a:r>
            <a:r>
              <a:rPr lang="en-AU" sz="1200" dirty="0" err="1"/>
              <a:t>Elihon</a:t>
            </a:r>
            <a:r>
              <a:rPr lang="en-AU" sz="1200" dirty="0"/>
              <a:t> </a:t>
            </a:r>
            <a:r>
              <a:rPr lang="en-AU" sz="1200" dirty="0" err="1"/>
              <a:t>Taulapapa</a:t>
            </a:r>
            <a:r>
              <a:rPr lang="en-AU" sz="1200" dirty="0"/>
              <a:t>, Charles Waqa, Muan Piang, Emmanuel Wiri</a:t>
            </a:r>
          </a:p>
          <a:p>
            <a:pPr algn="r">
              <a:spcBef>
                <a:spcPts val="1000"/>
              </a:spcBef>
            </a:pPr>
            <a:r>
              <a:rPr lang="en-AU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https://youtu.be/RRSB6IDonlg</a:t>
            </a:r>
            <a:endParaRPr lang="en-AU" sz="1200" dirty="0"/>
          </a:p>
          <a:p>
            <a:pPr algn="r">
              <a:spcBef>
                <a:spcPts val="1000"/>
              </a:spcBef>
            </a:pPr>
            <a:endParaRPr lang="en-US" sz="1200" b="0" i="0" kern="1200" dirty="0"/>
          </a:p>
        </p:txBody>
      </p:sp>
      <p:pic>
        <p:nvPicPr>
          <p:cNvPr id="8" name="Internet Law Submission (Eleora Tawake)">
            <a:hlinkClick r:id="" action="ppaction://media"/>
            <a:extLst>
              <a:ext uri="{FF2B5EF4-FFF2-40B4-BE49-F238E27FC236}">
                <a16:creationId xmlns:a16="http://schemas.microsoft.com/office/drawing/2014/main" id="{CA34A9D9-6DC2-F35E-0ECA-B6F674599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7207" y="1443159"/>
            <a:ext cx="6984300" cy="3963590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FD0E-E36C-BCE0-1962-C4BEDDACAA2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040831" y="4206240"/>
            <a:ext cx="34943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2/7/2026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A971-CEA3-DE6F-B73C-9EBBE3A6919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73385" y="6229552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31B73-9537-D30C-28DC-421D99E565F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1036800" y="1556343"/>
            <a:ext cx="286732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Creative Thinking as Critical Thinking in Law Project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20E51DD-4A08-5A04-9742-FF7BB72E61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" r="-3" b="5898"/>
          <a:stretch>
            <a:fillRect/>
          </a:stretch>
        </p:blipFill>
        <p:spPr>
          <a:xfrm>
            <a:off x="804673" y="400050"/>
            <a:ext cx="6452176" cy="6052952"/>
          </a:xfrm>
          <a:prstGeom prst="rect">
            <a:avLst/>
          </a:prstGeom>
          <a:noFill/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E9732399-5A65-A5F8-31D7-E3A0D7EEAFC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82096" y="2468880"/>
            <a:ext cx="3490704" cy="3549735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Flipbook: access via QR code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Project webpage &amp; assessment materials available at: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https://mariehadley.com/projects/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would love to hear from you if you are planning to set a creative assessment task in semester 2 this year. Please do reach out: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marie.hadley@newcastle.edu.au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17E317-C448-74DC-BF56-57190E95A99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040831" y="4206240"/>
            <a:ext cx="34943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2/7/2026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C288E-1D19-7336-D278-3D70151709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73385" y="6229552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C076EC-9D3B-F139-5012-B77E4DE5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325" y="785813"/>
            <a:ext cx="3292475" cy="1500187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+mn-lt"/>
                <a:cs typeface="Arial" panose="020B0604020202020204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49803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042EE2F1-545F-038A-CB44-5602D396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637" y="704683"/>
            <a:ext cx="4158898" cy="1737360"/>
          </a:xfrm>
        </p:spPr>
        <p:txBody>
          <a:bodyPr/>
          <a:lstStyle/>
          <a:p>
            <a:r>
              <a:rPr lang="en-US" sz="4000" dirty="0"/>
              <a:t>the challenge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CDF164-3AF2-06FC-7DE4-E51670ACF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126915" y="1646458"/>
            <a:ext cx="30475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Creative Thinking as Critical Thinking in Law Project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D4FCBC-F246-D903-7D0E-8F5A7874D5C8}"/>
              </a:ext>
            </a:extLst>
          </p:cNvPr>
          <p:cNvSpPr txBox="1"/>
          <p:nvPr/>
        </p:nvSpPr>
        <p:spPr>
          <a:xfrm>
            <a:off x="2399115" y="1055360"/>
            <a:ext cx="7917942" cy="3383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</a:pPr>
            <a:endParaRPr lang="en-US" sz="1600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71AAC10-5620-35B2-B615-FAE427BAE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03" y="1573363"/>
            <a:ext cx="7067646" cy="4487954"/>
          </a:xfrm>
          <a:prstGeom prst="rect">
            <a:avLst/>
          </a:prstGeom>
          <a:noFill/>
        </p:spPr>
      </p:pic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8F7576CB-F50A-DEDB-C9BE-634525928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040831" y="4206240"/>
            <a:ext cx="34943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2/7/2026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2568A-0E85-BA22-DF3C-0A2AB36A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3385" y="6229552"/>
            <a:ext cx="4292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C3A5B2-812D-0AD0-81AF-20DCAEE3AF07}"/>
              </a:ext>
            </a:extLst>
          </p:cNvPr>
          <p:cNvSpPr txBox="1"/>
          <p:nvPr/>
        </p:nvSpPr>
        <p:spPr>
          <a:xfrm>
            <a:off x="7255065" y="6061317"/>
            <a:ext cx="2470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Creative assignment, Dean Attard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39618C-2393-7B36-B7E5-01A8C9943099}"/>
              </a:ext>
            </a:extLst>
          </p:cNvPr>
          <p:cNvSpPr txBox="1"/>
          <p:nvPr/>
        </p:nvSpPr>
        <p:spPr>
          <a:xfrm rot="19019796">
            <a:off x="-576350" y="1743937"/>
            <a:ext cx="6096000" cy="71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b="1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can we design an assessment suitable for an asynchronous learning environment, to support critical thinking about the relationship between law, technology and society, among a diverse cohort of law and non-law students?</a:t>
            </a:r>
            <a:endParaRPr lang="en-AU" sz="12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908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967AE-8874-5AE2-707E-D2D64572C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11" y="600148"/>
            <a:ext cx="10058400" cy="11338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0" kern="1200" cap="all" baseline="0" dirty="0">
                <a:latin typeface="+mj-lt"/>
                <a:ea typeface="+mj-ea"/>
                <a:cs typeface="+mj-cs"/>
              </a:rPr>
              <a:t>Assessment design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F093FB-FFE4-2726-0B9F-11CD54935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112628" y="1632171"/>
            <a:ext cx="301898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Creative Thinking as Critical Thinking in Law Project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E3A028-30F5-0FD6-96E8-076BB4BCFD93}"/>
              </a:ext>
            </a:extLst>
          </p:cNvPr>
          <p:cNvSpPr txBox="1"/>
          <p:nvPr/>
        </p:nvSpPr>
        <p:spPr>
          <a:xfrm>
            <a:off x="1160560" y="1670378"/>
            <a:ext cx="4754880" cy="4364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Intellectual Property Law (WSU; 2024) &amp; Internet law (UoN; 2024; 2025).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Creative output + reflection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Any </a:t>
            </a:r>
            <a:r>
              <a:rPr lang="en-US" sz="1500" i="0" dirty="0">
                <a:latin typeface="Arial" panose="020B0604020202020204" pitchFamily="34" charset="0"/>
                <a:cs typeface="Arial" panose="020B0604020202020204" pitchFamily="34" charset="0"/>
              </a:rPr>
              <a:t>format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Suitable for inclusion in an online educational zine (or multisensory exhibition)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Assessment criteria:</a:t>
            </a:r>
          </a:p>
          <a:p>
            <a:pPr marL="7429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Creativity, Originality, and Critical Thought</a:t>
            </a:r>
          </a:p>
          <a:p>
            <a:pPr marL="7429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Knowledge, Accuracy, and Understanding of Legal information</a:t>
            </a:r>
          </a:p>
          <a:p>
            <a:pPr marL="7429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Target Audience</a:t>
            </a:r>
          </a:p>
          <a:p>
            <a:pPr marL="7429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Presentation Quality and Attention to Detail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200" b="0" i="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89768E-5F69-CD86-2842-F9820B05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040831" y="4206240"/>
            <a:ext cx="34943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2/7/2026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00C1CD-1B2D-8296-46E0-E8E511ABCAB2}"/>
              </a:ext>
            </a:extLst>
          </p:cNvPr>
          <p:cNvSpPr txBox="1"/>
          <p:nvPr/>
        </p:nvSpPr>
        <p:spPr>
          <a:xfrm>
            <a:off x="8228663" y="5426835"/>
            <a:ext cx="2631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Creative Assignment, Alanna Ryan</a:t>
            </a:r>
          </a:p>
        </p:txBody>
      </p:sp>
      <p:pic>
        <p:nvPicPr>
          <p:cNvPr id="4" name="Picture Placeholder 16">
            <a:extLst>
              <a:ext uri="{FF2B5EF4-FFF2-40B4-BE49-F238E27FC236}">
                <a16:creationId xmlns:a16="http://schemas.microsoft.com/office/drawing/2014/main" id="{A13BF1F8-CE2A-06A6-67F0-671B52DB0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r="15465"/>
          <a:stretch>
            <a:fillRect/>
          </a:stretch>
        </p:blipFill>
        <p:spPr>
          <a:xfrm rot="5400000">
            <a:off x="6747726" y="1382238"/>
            <a:ext cx="3769850" cy="4093523"/>
          </a:xfrm>
          <a:prstGeom prst="rect">
            <a:avLst/>
          </a:prstGeom>
          <a:blipFill dpi="0" rotWithShape="1">
            <a:blip r:embed="rId4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10" t="120" b="-8976"/>
            </a:stretch>
          </a:blipFill>
          <a:ln w="6350">
            <a:solidFill>
              <a:srgbClr val="2C2F21"/>
            </a:solidFill>
          </a:ln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19AEC7-A6DE-019C-9784-8693ECCF3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3385" y="6229552"/>
            <a:ext cx="4292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85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06847A4-10FE-5DB0-E430-BE8E8592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2096" y="1205486"/>
            <a:ext cx="3653790" cy="747140"/>
          </a:xfrm>
        </p:spPr>
        <p:txBody>
          <a:bodyPr>
            <a:noAutofit/>
          </a:bodyPr>
          <a:lstStyle/>
          <a:p>
            <a:r>
              <a:rPr lang="en-US" sz="4000" dirty="0"/>
              <a:t>What did we do?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CFBF6E-D5E1-D4F8-876E-3A300EFCC9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1034552" y="1554095"/>
            <a:ext cx="286282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Creative Thinking as Critical Thinking in Law Project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328DFA7-B3ED-4FCA-72E9-C6B1DC7912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04285" y="400050"/>
            <a:ext cx="6052952" cy="605295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3EA987-7C1E-3F53-9BB0-10DC91922D2B}"/>
              </a:ext>
            </a:extLst>
          </p:cNvPr>
          <p:cNvSpPr txBox="1"/>
          <p:nvPr/>
        </p:nvSpPr>
        <p:spPr>
          <a:xfrm>
            <a:off x="7680960" y="2057400"/>
            <a:ext cx="3291840" cy="39612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Bef>
                <a:spcPts val="1000"/>
              </a:spcBef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Year 1 (UoN &amp; WSU)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Set a creative assignment: output &amp; reflection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Held an Intervarsity showcase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Curated a flipbook of student works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Ran a competition (incl a public vote)</a:t>
            </a:r>
          </a:p>
          <a:p>
            <a:pPr>
              <a:spcBef>
                <a:spcPts val="100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Year 2 (UoN)</a:t>
            </a:r>
            <a:endParaRPr lang="en-US" sz="1500" b="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Flipbook used as e</a:t>
            </a: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xemplar bank</a:t>
            </a:r>
          </a:p>
          <a:p>
            <a:pPr>
              <a:spcBef>
                <a:spcPts val="100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Year 3 (UoN &amp; UTS?)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Currently in discussions – another intervarsity event?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CA687-9199-A513-A1B6-132E21CFC64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040831" y="4206240"/>
            <a:ext cx="34943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2/7/2026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BB753-E16A-BB72-87DA-A863CB165F2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73385" y="6229552"/>
            <a:ext cx="4292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84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3AE7-0166-DFDE-9DC4-CE1CD3ADA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94" y="624001"/>
            <a:ext cx="3993642" cy="1402336"/>
          </a:xfrm>
        </p:spPr>
        <p:txBody>
          <a:bodyPr anchor="t">
            <a:normAutofit/>
          </a:bodyPr>
          <a:lstStyle/>
          <a:p>
            <a:r>
              <a:rPr lang="en-AU" sz="4000" dirty="0"/>
              <a:t>Research design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37D7B1-BE5A-E5BB-62A5-1C50C3168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039170" y="1558713"/>
            <a:ext cx="2872065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Creative Thinking as Critical Thinking in Law Project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A54869-2D5E-1DDB-E406-EDF5FECF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7481" y="2026337"/>
            <a:ext cx="3862497" cy="4429327"/>
          </a:xfrm>
        </p:spPr>
        <p:txBody>
          <a:bodyPr anchor="b">
            <a:normAutofit/>
          </a:bodyPr>
          <a:lstStyle/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Creative outputs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Student experience data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Survey (2024 UoN &amp; WSU; 2025 UoN)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Semi-structured interviews (2025 UoN)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Audience experience data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Interviews with members of the public who attended the Showcase (2024)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Marker experience data (2024; 2025)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Individual and collaborative reflections 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Written and audio (3+ hours)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General marking feedback given to cohorts</a:t>
            </a:r>
          </a:p>
          <a:p>
            <a:pPr marL="228600" lvl="1">
              <a:lnSpc>
                <a:spcPct val="90000"/>
              </a:lnSpc>
            </a:pPr>
            <a:endParaRPr lang="en-AU" sz="15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1B1E12C-0026-A91F-2AFD-C391ECB75B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1" b="13051"/>
          <a:stretch/>
        </p:blipFill>
        <p:spPr>
          <a:xfrm>
            <a:off x="5063749" y="402336"/>
            <a:ext cx="6327905" cy="6053328"/>
          </a:xfrm>
          <a:prstGeom prst="rect">
            <a:avLst/>
          </a:prstGeom>
          <a:noFill/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A21C15-0903-2AA5-B92D-85E3038D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040831" y="4206240"/>
            <a:ext cx="349431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2/7/2026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DD9CD-8BE0-E53F-D590-E7F350FA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3385" y="6229552"/>
            <a:ext cx="42920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A9C687-E367-5C7C-AD48-0F2663CD4771}"/>
              </a:ext>
            </a:extLst>
          </p:cNvPr>
          <p:cNvSpPr txBox="1"/>
          <p:nvPr/>
        </p:nvSpPr>
        <p:spPr>
          <a:xfrm>
            <a:off x="8925380" y="6436309"/>
            <a:ext cx="2557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Creative assignment, Kaito Suzuki</a:t>
            </a:r>
          </a:p>
        </p:txBody>
      </p:sp>
    </p:spTree>
    <p:extLst>
      <p:ext uri="{BB962C8B-B14F-4D97-AF65-F5344CB8AC3E}">
        <p14:creationId xmlns:p14="http://schemas.microsoft.com/office/powerpoint/2010/main" val="3421817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2D28B-28EA-8C81-8F8E-77D47460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033" y="617754"/>
            <a:ext cx="9784080" cy="640080"/>
          </a:xfrm>
        </p:spPr>
        <p:txBody>
          <a:bodyPr>
            <a:noAutofit/>
          </a:bodyPr>
          <a:lstStyle/>
          <a:p>
            <a:r>
              <a:rPr lang="en-US" sz="4000" dirty="0"/>
              <a:t>student experience: </a:t>
            </a:r>
            <a:r>
              <a:rPr lang="en-AU" sz="4000" dirty="0"/>
              <a:t>A Snapshot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833DC-7114-2C5F-CB2A-DE3DE974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062261" y="1581804"/>
            <a:ext cx="2918247" cy="365125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Creative Thinking as Critical Thinking in Law Project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A3BAEF47-8EE7-270C-E52C-A96B8837890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71272906"/>
              </p:ext>
            </p:extLst>
          </p:nvPr>
        </p:nvGraphicFramePr>
        <p:xfrm>
          <a:off x="6207127" y="5174529"/>
          <a:ext cx="4572000" cy="7416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97774339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3679645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814024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9464561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63132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705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142232"/>
                  </a:ext>
                </a:extLst>
              </a:tr>
            </a:tbl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7A2FE7-ACCC-05B4-FF7C-B9E238C16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83A23-BCB1-CF6C-4B2F-5DABEAD82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BB5167A-7E30-6A48-3054-81E82EA80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394" y="1571177"/>
            <a:ext cx="7944959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30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F1D09-59D3-36E9-6C94-511F50A40F8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1165015" y="1684558"/>
            <a:ext cx="31237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Creative Thinking as Critical Thinking in Law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43238-0CB5-30BC-76AB-A416B627265D}"/>
              </a:ext>
            </a:extLst>
          </p:cNvPr>
          <p:cNvSpPr txBox="1"/>
          <p:nvPr/>
        </p:nvSpPr>
        <p:spPr>
          <a:xfrm>
            <a:off x="1167470" y="3948882"/>
            <a:ext cx="3783506" cy="3260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1500" b="1" i="0" dirty="0">
                <a:latin typeface="Arial" panose="020B0604020202020204" pitchFamily="34" charset="0"/>
                <a:cs typeface="Arial" panose="020B0604020202020204" pitchFamily="34" charset="0"/>
              </a:rPr>
              <a:t>Q: What did you like about the assessment?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freedom, flexibility, creativity, choice, brainstorming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fun, exciting, enjoyable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helped, encouraged, sparked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 b="0" i="0" dirty="0">
                <a:latin typeface="Arial" panose="020B0604020202020204" pitchFamily="34" charset="0"/>
                <a:cs typeface="Arial" panose="020B0604020202020204" pitchFamily="34" charset="0"/>
              </a:rPr>
              <a:t>different, out of the box, difficult</a:t>
            </a:r>
          </a:p>
        </p:txBody>
      </p:sp>
      <p:pic>
        <p:nvPicPr>
          <p:cNvPr id="10" name="Picture Placeholder 15">
            <a:extLst>
              <a:ext uri="{FF2B5EF4-FFF2-40B4-BE49-F238E27FC236}">
                <a16:creationId xmlns:a16="http://schemas.microsoft.com/office/drawing/2014/main" id="{E9AC6531-2EFF-30D8-86CF-9B8723365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4911" r="12406" b="16012"/>
          <a:stretch>
            <a:fillRect/>
          </a:stretch>
        </p:blipFill>
        <p:spPr>
          <a:xfrm>
            <a:off x="5300197" y="922702"/>
            <a:ext cx="5924141" cy="3895085"/>
          </a:xfrm>
          <a:prstGeom prst="rect">
            <a:avLst/>
          </a:prstGeom>
          <a:noFill/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73560AE-D07E-655F-F582-773CE242A8D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040831" y="4206240"/>
            <a:ext cx="34943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2/7/2026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8D832-B863-C201-2717-D8E9000F58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73385" y="6229552"/>
            <a:ext cx="4292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992ADF-23D5-577E-A779-525327FC8E67}"/>
              </a:ext>
            </a:extLst>
          </p:cNvPr>
          <p:cNvSpPr txBox="1"/>
          <p:nvPr/>
        </p:nvSpPr>
        <p:spPr>
          <a:xfrm>
            <a:off x="5300197" y="5183498"/>
            <a:ext cx="59340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Q: What words come to mind when you think about the creative assessment task you completed?</a:t>
            </a:r>
            <a:endParaRPr lang="en-A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3A9194-A3B0-EC84-09FC-8361C0FAA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r="261" b="20360"/>
          <a:stretch>
            <a:fillRect/>
          </a:stretch>
        </p:blipFill>
        <p:spPr>
          <a:xfrm>
            <a:off x="2815134" y="922702"/>
            <a:ext cx="1786621" cy="22904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D13802-7927-9DBE-C4CC-80BA4EBA1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" r="18"/>
          <a:stretch>
            <a:fillRect/>
          </a:stretch>
        </p:blipFill>
        <p:spPr>
          <a:xfrm>
            <a:off x="1052629" y="922702"/>
            <a:ext cx="1508159" cy="22904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10EDF3-9EC4-17AB-8A80-1962E2193C7C}"/>
              </a:ext>
            </a:extLst>
          </p:cNvPr>
          <p:cNvSpPr txBox="1"/>
          <p:nvPr/>
        </p:nvSpPr>
        <p:spPr>
          <a:xfrm>
            <a:off x="2279754" y="3290499"/>
            <a:ext cx="2557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Creative assignment, Ellie Jones</a:t>
            </a:r>
          </a:p>
        </p:txBody>
      </p:sp>
    </p:spTree>
    <p:extLst>
      <p:ext uri="{BB962C8B-B14F-4D97-AF65-F5344CB8AC3E}">
        <p14:creationId xmlns:p14="http://schemas.microsoft.com/office/powerpoint/2010/main" val="2041162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E292-920C-1A03-94CF-5B758071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008" y="4552017"/>
            <a:ext cx="3291840" cy="1737355"/>
          </a:xfrm>
        </p:spPr>
        <p:txBody>
          <a:bodyPr>
            <a:normAutofit/>
          </a:bodyPr>
          <a:lstStyle/>
          <a:p>
            <a:r>
              <a:rPr lang="en-AU" sz="4000" dirty="0"/>
              <a:t>Interview insights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0D401-8514-F449-7732-47AE45FDA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053024" y="1572567"/>
            <a:ext cx="2899774" cy="365125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Creative Thinking as Critical Thinking in Law Project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B8DC212-A31D-8E66-3664-1E43044F57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0" b="27260"/>
          <a:stretch>
            <a:fillRect/>
          </a:stretch>
        </p:blipFill>
        <p:spPr>
          <a:prstGeom prst="rect">
            <a:avLst/>
          </a:prstGeom>
          <a:blipFill dpi="0" rotWithShape="1">
            <a:blip r:embed="rId3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b="-17566"/>
            </a:stretch>
          </a:blipFill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8CEA54-6D4E-0649-B5EA-E777A9F59BF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72025" y="4720590"/>
            <a:ext cx="6212967" cy="1737360"/>
          </a:xfrm>
        </p:spPr>
        <p:txBody>
          <a:bodyPr/>
          <a:lstStyle/>
          <a:p>
            <a:pPr marL="0" lvl="0" indent="0">
              <a:buNone/>
            </a:pPr>
            <a:r>
              <a:rPr lang="en-AU" sz="1600" i="1" dirty="0">
                <a:latin typeface="Arial" panose="020B0604020202020204" pitchFamily="34" charset="0"/>
                <a:cs typeface="Arial" panose="020B0604020202020204" pitchFamily="34" charset="0"/>
              </a:rPr>
              <a:t>‘I was like, how long does it have to be? Like, what, what could I even do? Like, I think because creativity is so discouraged within, like, all the law subjects, it took me a while to remember that I could be creative in a way, which I find interesting.’</a:t>
            </a:r>
          </a:p>
          <a:p>
            <a:endParaRPr lang="en-AU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FB4EB2-E2EC-71F2-E62C-25DF84646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C1079-00DC-26C5-70BE-C082980A5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A2EBB5-AD0A-CE49-815C-628F87BAA34A}"/>
              </a:ext>
            </a:extLst>
          </p:cNvPr>
          <p:cNvSpPr txBox="1"/>
          <p:nvPr/>
        </p:nvSpPr>
        <p:spPr>
          <a:xfrm>
            <a:off x="7220672" y="4059984"/>
            <a:ext cx="4567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Creative assignment, Ella Bailey and Courtney Linton-Hall</a:t>
            </a:r>
          </a:p>
        </p:txBody>
      </p:sp>
    </p:spTree>
    <p:extLst>
      <p:ext uri="{BB962C8B-B14F-4D97-AF65-F5344CB8AC3E}">
        <p14:creationId xmlns:p14="http://schemas.microsoft.com/office/powerpoint/2010/main" val="659301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A39AB-F616-8F9D-4F4A-D7C45B673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195" y="565886"/>
            <a:ext cx="5955607" cy="914400"/>
          </a:xfrm>
        </p:spPr>
        <p:txBody>
          <a:bodyPr/>
          <a:lstStyle/>
          <a:p>
            <a:r>
              <a:rPr lang="en-AU" sz="4000" dirty="0"/>
              <a:t>How was it to mark?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7162B0-C77A-8BDE-FBA1-4F7DFF0C3E4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1076115" y="1595658"/>
            <a:ext cx="2945956" cy="365125"/>
          </a:xfrm>
        </p:spPr>
        <p:txBody>
          <a:bodyPr/>
          <a:lstStyle/>
          <a:p>
            <a:r>
              <a:rPr lang="en-US" dirty="0"/>
              <a:t>Creative Thinking as Critical Thinking in Law Project</a:t>
            </a:r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045AD1B-96A6-A7EB-13EC-3D6E38E176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" b="4856"/>
          <a:stretch>
            <a:fillRect/>
          </a:stretch>
        </p:blipFill>
        <p:spPr>
          <a:xfrm rot="5400000">
            <a:off x="-172243" y="1377156"/>
            <a:ext cx="6053138" cy="4098925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-27000" contrast="59000"/>
                      </a14:imgEffect>
                    </a14:imgLayer>
                  </a14:imgProps>
                </a:ext>
              </a:extLst>
            </a:blip>
            <a:srcRect/>
            <a:stretch>
              <a:fillRect l="1" r="-527"/>
            </a:stretch>
          </a:blipFill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793828-51FD-94B8-2C19-28EA3F99E7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195" y="1778220"/>
            <a:ext cx="5395888" cy="4513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i="1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AU" sz="1700" i="1" dirty="0">
                <a:latin typeface="Arial" panose="020B0604020202020204" pitchFamily="34" charset="0"/>
                <a:cs typeface="Arial" panose="020B0604020202020204" pitchFamily="34" charset="0"/>
              </a:rPr>
              <a:t>Those students that were enjoying what they were doing or liking learning new things fell down a bit of a rabbit hole.’</a:t>
            </a:r>
          </a:p>
          <a:p>
            <a:pPr marL="0" indent="0">
              <a:buNone/>
            </a:pPr>
            <a:endParaRPr lang="en-A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1700" i="1" dirty="0">
                <a:latin typeface="Arial" panose="020B0604020202020204" pitchFamily="34" charset="0"/>
                <a:cs typeface="Arial" panose="020B0604020202020204" pitchFamily="34" charset="0"/>
              </a:rPr>
              <a:t>‘It was emotionally difficult to mark. I knew when I was marking what mark range the student should be falling into, but applying the criteria was exceptionally difficult.</a:t>
            </a:r>
            <a:r>
              <a:rPr lang="en-AU" sz="17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pPr marL="0" indent="0">
              <a:buNone/>
            </a:pPr>
            <a:endParaRPr lang="en-A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1700" i="1" dirty="0">
                <a:latin typeface="Arial" panose="020B0604020202020204" pitchFamily="34" charset="0"/>
                <a:cs typeface="Arial" panose="020B0604020202020204" pitchFamily="34" charset="0"/>
              </a:rPr>
              <a:t>‘It was my favourite assessment I've ever marked.’</a:t>
            </a:r>
          </a:p>
          <a:p>
            <a:pPr marL="0" indent="0">
              <a:buNone/>
            </a:pPr>
            <a:endParaRPr lang="en-AU" sz="17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1700" i="1" dirty="0">
                <a:latin typeface="Arial" panose="020B0604020202020204" pitchFamily="34" charset="0"/>
                <a:cs typeface="Arial" panose="020B0604020202020204" pitchFamily="34" charset="0"/>
              </a:rPr>
              <a:t>‘I’ve never had so much fun looking at student assignments.’</a:t>
            </a:r>
          </a:p>
          <a:p>
            <a:endParaRPr lang="en-AU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BC46AA1-5180-30C9-ECA3-45493D99E1D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2/7/2026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D9B9A-7A27-406C-818B-E7682AE151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4EA395-701F-C25D-E844-9606D2E693D6}"/>
              </a:ext>
            </a:extLst>
          </p:cNvPr>
          <p:cNvSpPr txBox="1"/>
          <p:nvPr/>
        </p:nvSpPr>
        <p:spPr>
          <a:xfrm>
            <a:off x="734226" y="6466667"/>
            <a:ext cx="2654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Creative assignment, Brodie Horn</a:t>
            </a:r>
          </a:p>
        </p:txBody>
      </p:sp>
    </p:spTree>
    <p:extLst>
      <p:ext uri="{BB962C8B-B14F-4D97-AF65-F5344CB8AC3E}">
        <p14:creationId xmlns:p14="http://schemas.microsoft.com/office/powerpoint/2010/main" val="2973557729"/>
      </p:ext>
    </p:extLst>
  </p:cSld>
  <p:clrMapOvr>
    <a:masterClrMapping/>
  </p:clrMapOvr>
</p:sld>
</file>

<file path=ppt/theme/theme1.xml><?xml version="1.0" encoding="utf-8"?>
<a:theme xmlns:a="http://schemas.openxmlformats.org/drawingml/2006/main" name="Circinate">
  <a:themeElements>
    <a:clrScheme name="Custom 9">
      <a:dk1>
        <a:srgbClr val="2C2F21"/>
      </a:dk1>
      <a:lt1>
        <a:srgbClr val="EBE3D8"/>
      </a:lt1>
      <a:dk2>
        <a:srgbClr val="000000"/>
      </a:dk2>
      <a:lt2>
        <a:srgbClr val="FFFFFF"/>
      </a:lt2>
      <a:accent1>
        <a:srgbClr val="625D3F"/>
      </a:accent1>
      <a:accent2>
        <a:srgbClr val="0E273F"/>
      </a:accent2>
      <a:accent3>
        <a:srgbClr val="C9C4BE"/>
      </a:accent3>
      <a:accent4>
        <a:srgbClr val="A39481"/>
      </a:accent4>
      <a:accent5>
        <a:srgbClr val="2C1E20"/>
      </a:accent5>
      <a:accent6>
        <a:srgbClr val="E8E8E8"/>
      </a:accent6>
      <a:hlink>
        <a:srgbClr val="467886"/>
      </a:hlink>
      <a:folHlink>
        <a:srgbClr val="96607D"/>
      </a:folHlink>
    </a:clrScheme>
    <a:fontScheme name="Custom 22">
      <a:majorFont>
        <a:latin typeface="Bahnschrift 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inate_CoPilot Layouts_win32_EF_v10" id="{57103A69-FC02-49FB-8E53-10BABFFCD93C}" vid="{B3D2483F-31ED-465D-9D6C-68F8665CCF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CEDABF-7176-4A42-8EF9-E5D4DD31FF6C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230e9df3-be65-4c73-a93b-d1236ebd677e"/>
    <ds:schemaRef ds:uri="http://purl.org/dc/elements/1.1/"/>
    <ds:schemaRef ds:uri="16c05727-aa75-4e4a-9b5f-8a80a1165891"/>
    <ds:schemaRef ds:uri="71af3243-3dd4-4a8d-8c0d-dd76da1f02a5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3301439-688F-4D19-B908-B48B62C560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EC3793-C1BC-496C-A03C-202DFFC513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{4F5E53D4-5F5D-45B6-B838-C61DFB8BD27E}2072efd3-9e25-4cdd-b63c-4f45856e1088-TF04e7500e-8796-4ab9-8c97-6eb5a495ab0a_win32</Template>
  <TotalTime>11896</TotalTime>
  <Words>716</Words>
  <Application>Microsoft Office PowerPoint</Application>
  <PresentationFormat>Widescreen</PresentationFormat>
  <Paragraphs>103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Arial</vt:lpstr>
      <vt:lpstr>Bahnschrift Light</vt:lpstr>
      <vt:lpstr>Circinate</vt:lpstr>
      <vt:lpstr>PowerPoint Presentation</vt:lpstr>
      <vt:lpstr>the challenge</vt:lpstr>
      <vt:lpstr>Assessment design</vt:lpstr>
      <vt:lpstr>What did we do?</vt:lpstr>
      <vt:lpstr>Research design</vt:lpstr>
      <vt:lpstr>student experience: A Snapshot</vt:lpstr>
      <vt:lpstr>PowerPoint Presentation</vt:lpstr>
      <vt:lpstr>Interview insights</vt:lpstr>
      <vt:lpstr>How was it to mark?</vt:lpstr>
      <vt:lpstr>Closing remarks</vt:lpstr>
      <vt:lpstr>Any questions?</vt:lpstr>
    </vt:vector>
  </TitlesOfParts>
  <Company>The University of Newcastle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 Hadley</dc:creator>
  <cp:lastModifiedBy>Marie Hadley</cp:lastModifiedBy>
  <cp:revision>5</cp:revision>
  <dcterms:created xsi:type="dcterms:W3CDTF">2026-06-21T23:25:24Z</dcterms:created>
  <dcterms:modified xsi:type="dcterms:W3CDTF">2026-06-30T21:43:01Z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